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7"/>
  </p:notesMasterIdLst>
  <p:sldIdLst>
    <p:sldId id="256" r:id="rId5"/>
    <p:sldId id="2147376049" r:id="rId6"/>
    <p:sldId id="266" r:id="rId7"/>
    <p:sldId id="2147376052" r:id="rId8"/>
    <p:sldId id="2147376054" r:id="rId9"/>
    <p:sldId id="2147376055" r:id="rId10"/>
    <p:sldId id="2147376056" r:id="rId11"/>
    <p:sldId id="2147376069" r:id="rId12"/>
    <p:sldId id="2147376068" r:id="rId13"/>
    <p:sldId id="2147376070" r:id="rId14"/>
    <p:sldId id="2147376064" r:id="rId15"/>
    <p:sldId id="2147376078" r:id="rId16"/>
    <p:sldId id="2147376079" r:id="rId17"/>
    <p:sldId id="2147376080" r:id="rId18"/>
    <p:sldId id="2147376081" r:id="rId19"/>
    <p:sldId id="2147376076" r:id="rId20"/>
    <p:sldId id="2147376062" r:id="rId21"/>
    <p:sldId id="2147376077" r:id="rId22"/>
    <p:sldId id="2147376050" r:id="rId23"/>
    <p:sldId id="2147376063" r:id="rId24"/>
    <p:sldId id="2147376075" r:id="rId25"/>
    <p:sldId id="214737604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50FDC03-C146-0DB0-8153-2E58C8CD2C74}" name="Florence Kitaka" initials="FK" userId="S::fkitaka@mjap.or.ug::a8fc71e0-325b-47d3-8381-32d2f82b4d99" providerId="AD"/>
  <p188:author id="{C46BEC4E-12E8-CAC8-7C06-266326D15512}" name="Paul Lwevola" initials="PL" userId="S::plwevola@mjap.or.ug::c5146758-1500-4e32-b357-8d70c856ced4" providerId="AD"/>
  <p188:author id="{938FBD7F-4B95-F896-DC87-35D469293E04}" name="Paul Lwevola" initials="PL" userId="S-1-5-21-1271189781-3390561038-676912036-125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uel Kawuma" initials="SK" lastIdx="5" clrIdx="0">
    <p:extLst>
      <p:ext uri="{19B8F6BF-5375-455C-9EA6-DF929625EA0E}">
        <p15:presenceInfo xmlns:p15="http://schemas.microsoft.com/office/powerpoint/2012/main" userId="S::skawuma@mjap.or.ug::3098b215-57ea-46f3-97ad-3c89fdba47c8" providerId="AD"/>
      </p:ext>
    </p:extLst>
  </p:cmAuthor>
  <p:cmAuthor id="2" name="Emmanuel Barasa"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C93BA3-570A-4122-BB02-0DE74DCC1729}" v="14" dt="2024-11-08T10:31:54.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3020" autoAdjust="0"/>
  </p:normalViewPr>
  <p:slideViewPr>
    <p:cSldViewPr snapToGrid="0">
      <p:cViewPr varScale="1">
        <p:scale>
          <a:sx n="78" d="100"/>
          <a:sy n="78" d="100"/>
        </p:scale>
        <p:origin x="77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Lwevola" userId="c5146758-1500-4e32-b357-8d70c856ced4" providerId="ADAL" clId="{4DC93BA3-570A-4122-BB02-0DE74DCC1729}"/>
    <pc:docChg chg="undo custSel addSld delSld modSld sldOrd">
      <pc:chgData name="Paul Lwevola" userId="c5146758-1500-4e32-b357-8d70c856ced4" providerId="ADAL" clId="{4DC93BA3-570A-4122-BB02-0DE74DCC1729}" dt="2024-11-09T06:05:40.359" v="3417" actId="313"/>
      <pc:docMkLst>
        <pc:docMk/>
      </pc:docMkLst>
      <pc:sldChg chg="addSp delSp modSp mod">
        <pc:chgData name="Paul Lwevola" userId="c5146758-1500-4e32-b357-8d70c856ced4" providerId="ADAL" clId="{4DC93BA3-570A-4122-BB02-0DE74DCC1729}" dt="2024-11-08T09:06:01.952" v="996" actId="14100"/>
        <pc:sldMkLst>
          <pc:docMk/>
          <pc:sldMk cId="1364566865" sldId="256"/>
        </pc:sldMkLst>
        <pc:spChg chg="mod">
          <ac:chgData name="Paul Lwevola" userId="c5146758-1500-4e32-b357-8d70c856ced4" providerId="ADAL" clId="{4DC93BA3-570A-4122-BB02-0DE74DCC1729}" dt="2024-11-08T09:03:39.266" v="977" actId="6549"/>
          <ac:spMkLst>
            <pc:docMk/>
            <pc:sldMk cId="1364566865" sldId="256"/>
            <ac:spMk id="3" creationId="{8D6DA8B1-14CD-5E50-7F29-383A456E1937}"/>
          </ac:spMkLst>
        </pc:spChg>
        <pc:spChg chg="mod">
          <ac:chgData name="Paul Lwevola" userId="c5146758-1500-4e32-b357-8d70c856ced4" providerId="ADAL" clId="{4DC93BA3-570A-4122-BB02-0DE74DCC1729}" dt="2024-11-08T09:03:24.527" v="970" actId="6549"/>
          <ac:spMkLst>
            <pc:docMk/>
            <pc:sldMk cId="1364566865" sldId="256"/>
            <ac:spMk id="5" creationId="{29B28A91-62C1-8817-BD5E-CE4735D2A0CA}"/>
          </ac:spMkLst>
        </pc:spChg>
        <pc:picChg chg="mod">
          <ac:chgData name="Paul Lwevola" userId="c5146758-1500-4e32-b357-8d70c856ced4" providerId="ADAL" clId="{4DC93BA3-570A-4122-BB02-0DE74DCC1729}" dt="2024-11-08T09:06:01.952" v="996" actId="14100"/>
          <ac:picMkLst>
            <pc:docMk/>
            <pc:sldMk cId="1364566865" sldId="256"/>
            <ac:picMk id="4" creationId="{E96FBF88-10C1-766A-A714-B0622C15BAEC}"/>
          </ac:picMkLst>
        </pc:picChg>
        <pc:picChg chg="mod">
          <ac:chgData name="Paul Lwevola" userId="c5146758-1500-4e32-b357-8d70c856ced4" providerId="ADAL" clId="{4DC93BA3-570A-4122-BB02-0DE74DCC1729}" dt="2024-11-08T09:05:38.437" v="993" actId="1076"/>
          <ac:picMkLst>
            <pc:docMk/>
            <pc:sldMk cId="1364566865" sldId="256"/>
            <ac:picMk id="6" creationId="{A15B72FB-7741-4819-BB79-2C98D7CF0A6B}"/>
          </ac:picMkLst>
        </pc:picChg>
        <pc:picChg chg="add del mod">
          <ac:chgData name="Paul Lwevola" userId="c5146758-1500-4e32-b357-8d70c856ced4" providerId="ADAL" clId="{4DC93BA3-570A-4122-BB02-0DE74DCC1729}" dt="2024-11-08T09:04:56.515" v="983" actId="478"/>
          <ac:picMkLst>
            <pc:docMk/>
            <pc:sldMk cId="1364566865" sldId="256"/>
            <ac:picMk id="7" creationId="{42928607-E1BE-47FB-B545-1371F8884868}"/>
          </ac:picMkLst>
        </pc:picChg>
        <pc:picChg chg="add mod">
          <ac:chgData name="Paul Lwevola" userId="c5146758-1500-4e32-b357-8d70c856ced4" providerId="ADAL" clId="{4DC93BA3-570A-4122-BB02-0DE74DCC1729}" dt="2024-11-08T09:05:36.751" v="992" actId="1076"/>
          <ac:picMkLst>
            <pc:docMk/>
            <pc:sldMk cId="1364566865" sldId="256"/>
            <ac:picMk id="9" creationId="{912BCC63-00CF-31BD-00F0-CAA20B510FBD}"/>
          </ac:picMkLst>
        </pc:picChg>
        <pc:picChg chg="mod">
          <ac:chgData name="Paul Lwevola" userId="c5146758-1500-4e32-b357-8d70c856ced4" providerId="ADAL" clId="{4DC93BA3-570A-4122-BB02-0DE74DCC1729}" dt="2024-11-08T09:05:45.570" v="994" actId="14100"/>
          <ac:picMkLst>
            <pc:docMk/>
            <pc:sldMk cId="1364566865" sldId="256"/>
            <ac:picMk id="1026" creationId="{E1C22ED7-7D75-FB91-9AB9-460BE03A827F}"/>
          </ac:picMkLst>
        </pc:picChg>
        <pc:picChg chg="del mod">
          <ac:chgData name="Paul Lwevola" userId="c5146758-1500-4e32-b357-8d70c856ced4" providerId="ADAL" clId="{4DC93BA3-570A-4122-BB02-0DE74DCC1729}" dt="2024-11-08T09:03:54.992" v="978" actId="478"/>
          <ac:picMkLst>
            <pc:docMk/>
            <pc:sldMk cId="1364566865" sldId="256"/>
            <ac:picMk id="1028" creationId="{181C95E7-F310-3EC3-B120-A9D09C376EEF}"/>
          </ac:picMkLst>
        </pc:picChg>
      </pc:sldChg>
      <pc:sldChg chg="modSp mod modCm">
        <pc:chgData name="Paul Lwevola" userId="c5146758-1500-4e32-b357-8d70c856ced4" providerId="ADAL" clId="{4DC93BA3-570A-4122-BB02-0DE74DCC1729}" dt="2024-11-05T10:56:16.528" v="746" actId="20577"/>
        <pc:sldMkLst>
          <pc:docMk/>
          <pc:sldMk cId="342040675" sldId="266"/>
        </pc:sldMkLst>
        <pc:spChg chg="mod">
          <ac:chgData name="Paul Lwevola" userId="c5146758-1500-4e32-b357-8d70c856ced4" providerId="ADAL" clId="{4DC93BA3-570A-4122-BB02-0DE74DCC1729}" dt="2024-11-05T10:56:16.528" v="746" actId="20577"/>
          <ac:spMkLst>
            <pc:docMk/>
            <pc:sldMk cId="342040675" sldId="266"/>
            <ac:spMk id="5" creationId="{811F1021-79AB-461F-2837-07235BD68F45}"/>
          </ac:spMkLst>
        </pc:spChg>
        <pc:extLst>
          <p:ext xmlns:p="http://schemas.openxmlformats.org/presentationml/2006/main" uri="{D6D511B9-2390-475A-947B-AFAB55BFBCF1}">
            <pc226:cmChg xmlns:pc226="http://schemas.microsoft.com/office/powerpoint/2022/06/main/command" chg="mod">
              <pc226:chgData name="Paul Lwevola" userId="c5146758-1500-4e32-b357-8d70c856ced4" providerId="ADAL" clId="{4DC93BA3-570A-4122-BB02-0DE74DCC1729}" dt="2024-11-05T10:56:16.528" v="746" actId="20577"/>
              <pc2:cmMkLst xmlns:pc2="http://schemas.microsoft.com/office/powerpoint/2019/9/main/command">
                <pc:docMk/>
                <pc:sldMk cId="342040675" sldId="266"/>
                <pc2:cmMk id="{07A4552D-ACB3-42A3-8E89-62C0523A4DB0}"/>
              </pc2:cmMkLst>
            </pc226:cmChg>
          </p:ext>
        </pc:extLst>
      </pc:sldChg>
      <pc:sldChg chg="modSp add del mod">
        <pc:chgData name="Paul Lwevola" userId="c5146758-1500-4e32-b357-8d70c856ced4" providerId="ADAL" clId="{4DC93BA3-570A-4122-BB02-0DE74DCC1729}" dt="2024-11-09T06:05:40.359" v="3417" actId="313"/>
        <pc:sldMkLst>
          <pc:docMk/>
          <pc:sldMk cId="2357006996" sldId="2147376047"/>
        </pc:sldMkLst>
        <pc:spChg chg="mod">
          <ac:chgData name="Paul Lwevola" userId="c5146758-1500-4e32-b357-8d70c856ced4" providerId="ADAL" clId="{4DC93BA3-570A-4122-BB02-0DE74DCC1729}" dt="2024-11-09T06:05:40.359" v="3417" actId="313"/>
          <ac:spMkLst>
            <pc:docMk/>
            <pc:sldMk cId="2357006996" sldId="2147376047"/>
            <ac:spMk id="5" creationId="{BCFBEEC8-2238-2E58-8EEE-5FDFA77B8918}"/>
          </ac:spMkLst>
        </pc:spChg>
      </pc:sldChg>
      <pc:sldChg chg="addSp modSp mod">
        <pc:chgData name="Paul Lwevola" userId="c5146758-1500-4e32-b357-8d70c856ced4" providerId="ADAL" clId="{4DC93BA3-570A-4122-BB02-0DE74DCC1729}" dt="2024-11-04T15:48:49.825" v="85" actId="20577"/>
        <pc:sldMkLst>
          <pc:docMk/>
          <pc:sldMk cId="3908830464" sldId="2147376049"/>
        </pc:sldMkLst>
        <pc:spChg chg="add mod">
          <ac:chgData name="Paul Lwevola" userId="c5146758-1500-4e32-b357-8d70c856ced4" providerId="ADAL" clId="{4DC93BA3-570A-4122-BB02-0DE74DCC1729}" dt="2024-11-04T15:48:49.825" v="85" actId="20577"/>
          <ac:spMkLst>
            <pc:docMk/>
            <pc:sldMk cId="3908830464" sldId="2147376049"/>
            <ac:spMk id="4" creationId="{A50A2174-5C62-9E1E-0971-A07FB64B05B4}"/>
          </ac:spMkLst>
        </pc:spChg>
      </pc:sldChg>
      <pc:sldChg chg="modSp mod">
        <pc:chgData name="Paul Lwevola" userId="c5146758-1500-4e32-b357-8d70c856ced4" providerId="ADAL" clId="{4DC93BA3-570A-4122-BB02-0DE74DCC1729}" dt="2024-11-08T10:33:44.479" v="3367" actId="14100"/>
        <pc:sldMkLst>
          <pc:docMk/>
          <pc:sldMk cId="247497781" sldId="2147376050"/>
        </pc:sldMkLst>
        <pc:spChg chg="mod">
          <ac:chgData name="Paul Lwevola" userId="c5146758-1500-4e32-b357-8d70c856ced4" providerId="ADAL" clId="{4DC93BA3-570A-4122-BB02-0DE74DCC1729}" dt="2024-11-08T10:33:39.087" v="3365" actId="20577"/>
          <ac:spMkLst>
            <pc:docMk/>
            <pc:sldMk cId="247497781" sldId="2147376050"/>
            <ac:spMk id="2" creationId="{5FFF6186-B517-B054-71F2-2984B7DEBBAE}"/>
          </ac:spMkLst>
        </pc:spChg>
        <pc:spChg chg="mod">
          <ac:chgData name="Paul Lwevola" userId="c5146758-1500-4e32-b357-8d70c856ced4" providerId="ADAL" clId="{4DC93BA3-570A-4122-BB02-0DE74DCC1729}" dt="2024-11-08T10:33:44.479" v="3367" actId="14100"/>
          <ac:spMkLst>
            <pc:docMk/>
            <pc:sldMk cId="247497781" sldId="2147376050"/>
            <ac:spMk id="11" creationId="{614E7B7E-845F-9831-2FAA-CA54AEAFC515}"/>
          </ac:spMkLst>
        </pc:spChg>
      </pc:sldChg>
      <pc:sldChg chg="modSp mod">
        <pc:chgData name="Paul Lwevola" userId="c5146758-1500-4e32-b357-8d70c856ced4" providerId="ADAL" clId="{4DC93BA3-570A-4122-BB02-0DE74DCC1729}" dt="2024-11-08T09:13:01.930" v="1175" actId="20577"/>
        <pc:sldMkLst>
          <pc:docMk/>
          <pc:sldMk cId="3609216683" sldId="2147376052"/>
        </pc:sldMkLst>
        <pc:spChg chg="mod">
          <ac:chgData name="Paul Lwevola" userId="c5146758-1500-4e32-b357-8d70c856ced4" providerId="ADAL" clId="{4DC93BA3-570A-4122-BB02-0DE74DCC1729}" dt="2024-11-08T09:13:01.930" v="1175" actId="20577"/>
          <ac:spMkLst>
            <pc:docMk/>
            <pc:sldMk cId="3609216683" sldId="2147376052"/>
            <ac:spMk id="6" creationId="{187B1A93-9886-EE2C-A7B5-1DB2B6F6C4EC}"/>
          </ac:spMkLst>
        </pc:spChg>
      </pc:sldChg>
      <pc:sldChg chg="modSp mod">
        <pc:chgData name="Paul Lwevola" userId="c5146758-1500-4e32-b357-8d70c856ced4" providerId="ADAL" clId="{4DC93BA3-570A-4122-BB02-0DE74DCC1729}" dt="2024-11-08T09:30:07.883" v="1529" actId="20577"/>
        <pc:sldMkLst>
          <pc:docMk/>
          <pc:sldMk cId="1725532889" sldId="2147376054"/>
        </pc:sldMkLst>
        <pc:spChg chg="mod">
          <ac:chgData name="Paul Lwevola" userId="c5146758-1500-4e32-b357-8d70c856ced4" providerId="ADAL" clId="{4DC93BA3-570A-4122-BB02-0DE74DCC1729}" dt="2024-11-08T09:13:55.705" v="1194" actId="27636"/>
          <ac:spMkLst>
            <pc:docMk/>
            <pc:sldMk cId="1725532889" sldId="2147376054"/>
            <ac:spMk id="5" creationId="{C841A4F5-32FF-8E4F-1408-D901F53C35E4}"/>
          </ac:spMkLst>
        </pc:spChg>
        <pc:spChg chg="mod">
          <ac:chgData name="Paul Lwevola" userId="c5146758-1500-4e32-b357-8d70c856ced4" providerId="ADAL" clId="{4DC93BA3-570A-4122-BB02-0DE74DCC1729}" dt="2024-11-08T09:30:07.883" v="1529" actId="20577"/>
          <ac:spMkLst>
            <pc:docMk/>
            <pc:sldMk cId="1725532889" sldId="2147376054"/>
            <ac:spMk id="6" creationId="{6F819EE0-963C-F727-509C-8319CA5D88C7}"/>
          </ac:spMkLst>
        </pc:spChg>
      </pc:sldChg>
      <pc:sldChg chg="modSp mod">
        <pc:chgData name="Paul Lwevola" userId="c5146758-1500-4e32-b357-8d70c856ced4" providerId="ADAL" clId="{4DC93BA3-570A-4122-BB02-0DE74DCC1729}" dt="2024-11-08T09:25:36.212" v="1498" actId="6549"/>
        <pc:sldMkLst>
          <pc:docMk/>
          <pc:sldMk cId="2625219960" sldId="2147376055"/>
        </pc:sldMkLst>
        <pc:spChg chg="mod">
          <ac:chgData name="Paul Lwevola" userId="c5146758-1500-4e32-b357-8d70c856ced4" providerId="ADAL" clId="{4DC93BA3-570A-4122-BB02-0DE74DCC1729}" dt="2024-11-08T09:15:50.082" v="1214" actId="20577"/>
          <ac:spMkLst>
            <pc:docMk/>
            <pc:sldMk cId="2625219960" sldId="2147376055"/>
            <ac:spMk id="2" creationId="{E2B55AC6-8890-6D5C-51B3-453647DCE2C5}"/>
          </ac:spMkLst>
        </pc:spChg>
        <pc:spChg chg="mod">
          <ac:chgData name="Paul Lwevola" userId="c5146758-1500-4e32-b357-8d70c856ced4" providerId="ADAL" clId="{4DC93BA3-570A-4122-BB02-0DE74DCC1729}" dt="2024-11-08T09:25:36.212" v="1498" actId="6549"/>
          <ac:spMkLst>
            <pc:docMk/>
            <pc:sldMk cId="2625219960" sldId="2147376055"/>
            <ac:spMk id="3" creationId="{49A27FF5-5B25-8AA3-A4A3-A4352796D06A}"/>
          </ac:spMkLst>
        </pc:spChg>
      </pc:sldChg>
      <pc:sldChg chg="modSp mod">
        <pc:chgData name="Paul Lwevola" userId="c5146758-1500-4e32-b357-8d70c856ced4" providerId="ADAL" clId="{4DC93BA3-570A-4122-BB02-0DE74DCC1729}" dt="2024-11-08T09:32:16.514" v="1587" actId="20577"/>
        <pc:sldMkLst>
          <pc:docMk/>
          <pc:sldMk cId="1916856882" sldId="2147376056"/>
        </pc:sldMkLst>
        <pc:spChg chg="mod">
          <ac:chgData name="Paul Lwevola" userId="c5146758-1500-4e32-b357-8d70c856ced4" providerId="ADAL" clId="{4DC93BA3-570A-4122-BB02-0DE74DCC1729}" dt="2024-11-08T09:32:16.514" v="1587" actId="20577"/>
          <ac:spMkLst>
            <pc:docMk/>
            <pc:sldMk cId="1916856882" sldId="2147376056"/>
            <ac:spMk id="3" creationId="{573B137B-1A2E-B243-CDDA-FB6C0A755685}"/>
          </ac:spMkLst>
        </pc:spChg>
      </pc:sldChg>
      <pc:sldChg chg="modSp mod">
        <pc:chgData name="Paul Lwevola" userId="c5146758-1500-4e32-b357-8d70c856ced4" providerId="ADAL" clId="{4DC93BA3-570A-4122-BB02-0DE74DCC1729}" dt="2024-11-08T10:05:42.519" v="2484" actId="6549"/>
        <pc:sldMkLst>
          <pc:docMk/>
          <pc:sldMk cId="505088809" sldId="2147376062"/>
        </pc:sldMkLst>
        <pc:spChg chg="mod">
          <ac:chgData name="Paul Lwevola" userId="c5146758-1500-4e32-b357-8d70c856ced4" providerId="ADAL" clId="{4DC93BA3-570A-4122-BB02-0DE74DCC1729}" dt="2024-11-08T10:05:42.519" v="2484" actId="6549"/>
          <ac:spMkLst>
            <pc:docMk/>
            <pc:sldMk cId="505088809" sldId="2147376062"/>
            <ac:spMk id="2" creationId="{35A12303-A889-86EE-847D-BF640FE54B45}"/>
          </ac:spMkLst>
        </pc:spChg>
        <pc:spChg chg="mod">
          <ac:chgData name="Paul Lwevola" userId="c5146758-1500-4e32-b357-8d70c856ced4" providerId="ADAL" clId="{4DC93BA3-570A-4122-BB02-0DE74DCC1729}" dt="2024-11-08T10:03:23.362" v="2430" actId="20577"/>
          <ac:spMkLst>
            <pc:docMk/>
            <pc:sldMk cId="505088809" sldId="2147376062"/>
            <ac:spMk id="3" creationId="{0A8EF258-161A-883B-7969-0368C5797912}"/>
          </ac:spMkLst>
        </pc:spChg>
      </pc:sldChg>
      <pc:sldChg chg="modSp mod">
        <pc:chgData name="Paul Lwevola" userId="c5146758-1500-4e32-b357-8d70c856ced4" providerId="ADAL" clId="{4DC93BA3-570A-4122-BB02-0DE74DCC1729}" dt="2024-11-08T10:35:10.996" v="3399" actId="14100"/>
        <pc:sldMkLst>
          <pc:docMk/>
          <pc:sldMk cId="754561456" sldId="2147376063"/>
        </pc:sldMkLst>
        <pc:spChg chg="mod">
          <ac:chgData name="Paul Lwevola" userId="c5146758-1500-4e32-b357-8d70c856ced4" providerId="ADAL" clId="{4DC93BA3-570A-4122-BB02-0DE74DCC1729}" dt="2024-11-08T10:35:10.996" v="3399" actId="14100"/>
          <ac:spMkLst>
            <pc:docMk/>
            <pc:sldMk cId="754561456" sldId="2147376063"/>
            <ac:spMk id="5" creationId="{18F95177-1D4E-46D5-AD66-8B03073BD2A5}"/>
          </ac:spMkLst>
        </pc:spChg>
        <pc:spChg chg="mod">
          <ac:chgData name="Paul Lwevola" userId="c5146758-1500-4e32-b357-8d70c856ced4" providerId="ADAL" clId="{4DC93BA3-570A-4122-BB02-0DE74DCC1729}" dt="2024-11-08T10:25:10.872" v="3152" actId="20577"/>
          <ac:spMkLst>
            <pc:docMk/>
            <pc:sldMk cId="754561456" sldId="2147376063"/>
            <ac:spMk id="6" creationId="{96D6AF8B-4A80-B0C0-4E06-402522EF7CE5}"/>
          </ac:spMkLst>
        </pc:spChg>
      </pc:sldChg>
      <pc:sldChg chg="modSp mod">
        <pc:chgData name="Paul Lwevola" userId="c5146758-1500-4e32-b357-8d70c856ced4" providerId="ADAL" clId="{4DC93BA3-570A-4122-BB02-0DE74DCC1729}" dt="2024-11-08T09:35:39.640" v="1641" actId="20577"/>
        <pc:sldMkLst>
          <pc:docMk/>
          <pc:sldMk cId="1088509362" sldId="2147376068"/>
        </pc:sldMkLst>
        <pc:graphicFrameChg chg="mod modGraphic">
          <ac:chgData name="Paul Lwevola" userId="c5146758-1500-4e32-b357-8d70c856ced4" providerId="ADAL" clId="{4DC93BA3-570A-4122-BB02-0DE74DCC1729}" dt="2024-11-08T09:35:39.640" v="1641" actId="20577"/>
          <ac:graphicFrameMkLst>
            <pc:docMk/>
            <pc:sldMk cId="1088509362" sldId="2147376068"/>
            <ac:graphicFrameMk id="4" creationId="{4EB8D946-6C78-0EED-C2B0-909AA4B80DF9}"/>
          </ac:graphicFrameMkLst>
        </pc:graphicFrameChg>
      </pc:sldChg>
      <pc:sldChg chg="modSp mod">
        <pc:chgData name="Paul Lwevola" userId="c5146758-1500-4e32-b357-8d70c856ced4" providerId="ADAL" clId="{4DC93BA3-570A-4122-BB02-0DE74DCC1729}" dt="2024-11-08T09:34:50.921" v="1635" actId="20577"/>
        <pc:sldMkLst>
          <pc:docMk/>
          <pc:sldMk cId="2266942537" sldId="2147376069"/>
        </pc:sldMkLst>
        <pc:spChg chg="mod">
          <ac:chgData name="Paul Lwevola" userId="c5146758-1500-4e32-b357-8d70c856ced4" providerId="ADAL" clId="{4DC93BA3-570A-4122-BB02-0DE74DCC1729}" dt="2024-11-04T19:04:42.956" v="422" actId="20577"/>
          <ac:spMkLst>
            <pc:docMk/>
            <pc:sldMk cId="2266942537" sldId="2147376069"/>
            <ac:spMk id="2" creationId="{240B3CD2-EA9C-F474-0ECF-AA4E8128A53A}"/>
          </ac:spMkLst>
        </pc:spChg>
        <pc:spChg chg="mod">
          <ac:chgData name="Paul Lwevola" userId="c5146758-1500-4e32-b357-8d70c856ced4" providerId="ADAL" clId="{4DC93BA3-570A-4122-BB02-0DE74DCC1729}" dt="2024-11-08T09:34:50.921" v="1635" actId="20577"/>
          <ac:spMkLst>
            <pc:docMk/>
            <pc:sldMk cId="2266942537" sldId="2147376069"/>
            <ac:spMk id="3" creationId="{CE2F8DD3-7818-A30F-8983-136CBFC00ECE}"/>
          </ac:spMkLst>
        </pc:spChg>
      </pc:sldChg>
      <pc:sldChg chg="modSp mod">
        <pc:chgData name="Paul Lwevola" userId="c5146758-1500-4e32-b357-8d70c856ced4" providerId="ADAL" clId="{4DC93BA3-570A-4122-BB02-0DE74DCC1729}" dt="2024-11-08T09:43:48.947" v="1870" actId="1076"/>
        <pc:sldMkLst>
          <pc:docMk/>
          <pc:sldMk cId="3894525030" sldId="2147376070"/>
        </pc:sldMkLst>
        <pc:spChg chg="mod">
          <ac:chgData name="Paul Lwevola" userId="c5146758-1500-4e32-b357-8d70c856ced4" providerId="ADAL" clId="{4DC93BA3-570A-4122-BB02-0DE74DCC1729}" dt="2024-11-08T09:36:06.099" v="1643" actId="20577"/>
          <ac:spMkLst>
            <pc:docMk/>
            <pc:sldMk cId="3894525030" sldId="2147376070"/>
            <ac:spMk id="2" creationId="{D64EF424-2A55-928C-04AF-2B431D4A1464}"/>
          </ac:spMkLst>
        </pc:spChg>
        <pc:spChg chg="mod">
          <ac:chgData name="Paul Lwevola" userId="c5146758-1500-4e32-b357-8d70c856ced4" providerId="ADAL" clId="{4DC93BA3-570A-4122-BB02-0DE74DCC1729}" dt="2024-11-08T09:43:48.947" v="1870" actId="1076"/>
          <ac:spMkLst>
            <pc:docMk/>
            <pc:sldMk cId="3894525030" sldId="2147376070"/>
            <ac:spMk id="3" creationId="{A3CB52FB-D97E-360F-45BD-F38972AAEA98}"/>
          </ac:spMkLst>
        </pc:spChg>
      </pc:sldChg>
      <pc:sldChg chg="del">
        <pc:chgData name="Paul Lwevola" userId="c5146758-1500-4e32-b357-8d70c856ced4" providerId="ADAL" clId="{4DC93BA3-570A-4122-BB02-0DE74DCC1729}" dt="2024-11-07T06:51:22.414" v="800" actId="47"/>
        <pc:sldMkLst>
          <pc:docMk/>
          <pc:sldMk cId="3557368394" sldId="2147376071"/>
        </pc:sldMkLst>
      </pc:sldChg>
      <pc:sldChg chg="del">
        <pc:chgData name="Paul Lwevola" userId="c5146758-1500-4e32-b357-8d70c856ced4" providerId="ADAL" clId="{4DC93BA3-570A-4122-BB02-0DE74DCC1729}" dt="2024-11-07T06:51:22.933" v="801" actId="47"/>
        <pc:sldMkLst>
          <pc:docMk/>
          <pc:sldMk cId="2964566573" sldId="2147376072"/>
        </pc:sldMkLst>
      </pc:sldChg>
      <pc:sldChg chg="del">
        <pc:chgData name="Paul Lwevola" userId="c5146758-1500-4e32-b357-8d70c856ced4" providerId="ADAL" clId="{4DC93BA3-570A-4122-BB02-0DE74DCC1729}" dt="2024-11-07T06:51:23.491" v="802" actId="47"/>
        <pc:sldMkLst>
          <pc:docMk/>
          <pc:sldMk cId="305641367" sldId="2147376073"/>
        </pc:sldMkLst>
      </pc:sldChg>
      <pc:sldChg chg="del">
        <pc:chgData name="Paul Lwevola" userId="c5146758-1500-4e32-b357-8d70c856ced4" providerId="ADAL" clId="{4DC93BA3-570A-4122-BB02-0DE74DCC1729}" dt="2024-11-07T06:51:25.430" v="803" actId="47"/>
        <pc:sldMkLst>
          <pc:docMk/>
          <pc:sldMk cId="2181944667" sldId="2147376074"/>
        </pc:sldMkLst>
      </pc:sldChg>
      <pc:sldChg chg="addSp modSp mod modClrScheme chgLayout">
        <pc:chgData name="Paul Lwevola" userId="c5146758-1500-4e32-b357-8d70c856ced4" providerId="ADAL" clId="{4DC93BA3-570A-4122-BB02-0DE74DCC1729}" dt="2024-11-09T06:04:43.136" v="3415" actId="20577"/>
        <pc:sldMkLst>
          <pc:docMk/>
          <pc:sldMk cId="2728777401" sldId="2147376075"/>
        </pc:sldMkLst>
        <pc:spChg chg="mod ord">
          <ac:chgData name="Paul Lwevola" userId="c5146758-1500-4e32-b357-8d70c856ced4" providerId="ADAL" clId="{4DC93BA3-570A-4122-BB02-0DE74DCC1729}" dt="2024-11-04T16:07:36.779" v="133" actId="14100"/>
          <ac:spMkLst>
            <pc:docMk/>
            <pc:sldMk cId="2728777401" sldId="2147376075"/>
            <ac:spMk id="2" creationId="{29018AB3-57EA-5D84-0800-648078BA3DB4}"/>
          </ac:spMkLst>
        </pc:spChg>
        <pc:spChg chg="mod ord">
          <ac:chgData name="Paul Lwevola" userId="c5146758-1500-4e32-b357-8d70c856ced4" providerId="ADAL" clId="{4DC93BA3-570A-4122-BB02-0DE74DCC1729}" dt="2024-11-04T16:11:34.340" v="350" actId="1076"/>
          <ac:spMkLst>
            <pc:docMk/>
            <pc:sldMk cId="2728777401" sldId="2147376075"/>
            <ac:spMk id="3" creationId="{FD078751-0B4F-91DD-A9A5-F1C999303911}"/>
          </ac:spMkLst>
        </pc:spChg>
        <pc:spChg chg="mod ord">
          <ac:chgData name="Paul Lwevola" userId="c5146758-1500-4e32-b357-8d70c856ced4" providerId="ADAL" clId="{4DC93BA3-570A-4122-BB02-0DE74DCC1729}" dt="2024-11-04T16:07:23.599" v="129" actId="700"/>
          <ac:spMkLst>
            <pc:docMk/>
            <pc:sldMk cId="2728777401" sldId="2147376075"/>
            <ac:spMk id="4" creationId="{1397CCF7-63C2-EEDE-CAC9-05108342DB9D}"/>
          </ac:spMkLst>
        </pc:spChg>
        <pc:spChg chg="add mod ord">
          <ac:chgData name="Paul Lwevola" userId="c5146758-1500-4e32-b357-8d70c856ced4" providerId="ADAL" clId="{4DC93BA3-570A-4122-BB02-0DE74DCC1729}" dt="2024-11-09T06:04:43.136" v="3415" actId="20577"/>
          <ac:spMkLst>
            <pc:docMk/>
            <pc:sldMk cId="2728777401" sldId="2147376075"/>
            <ac:spMk id="5" creationId="{EF6059A3-DD25-0BA2-88D1-B6C9B486D5C1}"/>
          </ac:spMkLst>
        </pc:spChg>
      </pc:sldChg>
      <pc:sldChg chg="modSp mod">
        <pc:chgData name="Paul Lwevola" userId="c5146758-1500-4e32-b357-8d70c856ced4" providerId="ADAL" clId="{4DC93BA3-570A-4122-BB02-0DE74DCC1729}" dt="2024-11-08T10:03:18.077" v="2428" actId="113"/>
        <pc:sldMkLst>
          <pc:docMk/>
          <pc:sldMk cId="171924081" sldId="2147376076"/>
        </pc:sldMkLst>
        <pc:spChg chg="mod">
          <ac:chgData name="Paul Lwevola" userId="c5146758-1500-4e32-b357-8d70c856ced4" providerId="ADAL" clId="{4DC93BA3-570A-4122-BB02-0DE74DCC1729}" dt="2024-11-08T10:03:18.077" v="2428" actId="113"/>
          <ac:spMkLst>
            <pc:docMk/>
            <pc:sldMk cId="171924081" sldId="2147376076"/>
            <ac:spMk id="2" creationId="{626651BB-6EFA-C30D-4366-A2AB31F033F5}"/>
          </ac:spMkLst>
        </pc:spChg>
        <pc:spChg chg="mod">
          <ac:chgData name="Paul Lwevola" userId="c5146758-1500-4e32-b357-8d70c856ced4" providerId="ADAL" clId="{4DC93BA3-570A-4122-BB02-0DE74DCC1729}" dt="2024-11-08T10:02:45.288" v="2423" actId="20577"/>
          <ac:spMkLst>
            <pc:docMk/>
            <pc:sldMk cId="171924081" sldId="2147376076"/>
            <ac:spMk id="3" creationId="{A2E6F600-B5F4-D103-4CFE-436887AF3FD9}"/>
          </ac:spMkLst>
        </pc:spChg>
      </pc:sldChg>
      <pc:sldChg chg="modSp new mod ord modCm">
        <pc:chgData name="Paul Lwevola" userId="c5146758-1500-4e32-b357-8d70c856ced4" providerId="ADAL" clId="{4DC93BA3-570A-4122-BB02-0DE74DCC1729}" dt="2024-11-08T10:13:09.572" v="2785" actId="20577"/>
        <pc:sldMkLst>
          <pc:docMk/>
          <pc:sldMk cId="638429450" sldId="2147376077"/>
        </pc:sldMkLst>
        <pc:spChg chg="mod">
          <ac:chgData name="Paul Lwevola" userId="c5146758-1500-4e32-b357-8d70c856ced4" providerId="ADAL" clId="{4DC93BA3-570A-4122-BB02-0DE74DCC1729}" dt="2024-11-08T10:11:58.700" v="2753" actId="1076"/>
          <ac:spMkLst>
            <pc:docMk/>
            <pc:sldMk cId="638429450" sldId="2147376077"/>
            <ac:spMk id="2" creationId="{6E1E53CF-A34A-DAC0-A36F-584B67C37F8B}"/>
          </ac:spMkLst>
        </pc:spChg>
        <pc:spChg chg="mod">
          <ac:chgData name="Paul Lwevola" userId="c5146758-1500-4e32-b357-8d70c856ced4" providerId="ADAL" clId="{4DC93BA3-570A-4122-BB02-0DE74DCC1729}" dt="2024-11-08T10:13:09.572" v="2785" actId="20577"/>
          <ac:spMkLst>
            <pc:docMk/>
            <pc:sldMk cId="638429450" sldId="2147376077"/>
            <ac:spMk id="3" creationId="{B712F34A-C514-FB7C-2BD9-F6E5E44EF821}"/>
          </ac:spMkLst>
        </pc:spChg>
        <pc:extLst>
          <p:ext xmlns:p="http://schemas.openxmlformats.org/presentationml/2006/main" uri="{D6D511B9-2390-475A-947B-AFAB55BFBCF1}">
            <pc226:cmChg xmlns:pc226="http://schemas.microsoft.com/office/powerpoint/2022/06/main/command" chg="mod">
              <pc226:chgData name="Paul Lwevola" userId="c5146758-1500-4e32-b357-8d70c856ced4" providerId="ADAL" clId="{4DC93BA3-570A-4122-BB02-0DE74DCC1729}" dt="2024-11-07T15:25:14.554" v="928" actId="20577"/>
              <pc2:cmMkLst xmlns:pc2="http://schemas.microsoft.com/office/powerpoint/2019/9/main/command">
                <pc:docMk/>
                <pc:sldMk cId="638429450" sldId="2147376077"/>
                <pc2:cmMk id="{48143543-1A0E-47DC-8B43-61C035755326}"/>
              </pc2:cmMkLst>
            </pc226:cmChg>
          </p:ext>
        </pc:extLst>
      </pc:sldChg>
      <pc:sldChg chg="modSp add mod">
        <pc:chgData name="Paul Lwevola" userId="c5146758-1500-4e32-b357-8d70c856ced4" providerId="ADAL" clId="{4DC93BA3-570A-4122-BB02-0DE74DCC1729}" dt="2024-11-08T09:50:00.206" v="2101" actId="20577"/>
        <pc:sldMkLst>
          <pc:docMk/>
          <pc:sldMk cId="1566605382" sldId="2147376078"/>
        </pc:sldMkLst>
        <pc:spChg chg="mod">
          <ac:chgData name="Paul Lwevola" userId="c5146758-1500-4e32-b357-8d70c856ced4" providerId="ADAL" clId="{4DC93BA3-570A-4122-BB02-0DE74DCC1729}" dt="2024-11-08T09:50:00.206" v="2101" actId="20577"/>
          <ac:spMkLst>
            <pc:docMk/>
            <pc:sldMk cId="1566605382" sldId="2147376078"/>
            <ac:spMk id="2" creationId="{4BE60E3D-0A7C-AA4F-192F-21DEED2339A2}"/>
          </ac:spMkLst>
        </pc:spChg>
        <pc:spChg chg="mod">
          <ac:chgData name="Paul Lwevola" userId="c5146758-1500-4e32-b357-8d70c856ced4" providerId="ADAL" clId="{4DC93BA3-570A-4122-BB02-0DE74DCC1729}" dt="2024-11-08T09:44:19.995" v="1872" actId="20577"/>
          <ac:spMkLst>
            <pc:docMk/>
            <pc:sldMk cId="1566605382" sldId="2147376078"/>
            <ac:spMk id="3" creationId="{CFCB1BA9-18B2-452D-92BD-279550BDE750}"/>
          </ac:spMkLst>
        </pc:spChg>
        <pc:picChg chg="mod">
          <ac:chgData name="Paul Lwevola" userId="c5146758-1500-4e32-b357-8d70c856ced4" providerId="ADAL" clId="{4DC93BA3-570A-4122-BB02-0DE74DCC1729}" dt="2024-11-08T09:49:34.476" v="2097" actId="14100"/>
          <ac:picMkLst>
            <pc:docMk/>
            <pc:sldMk cId="1566605382" sldId="2147376078"/>
            <ac:picMk id="8" creationId="{5788A426-F695-4066-AFD4-F4BCCDAFA2E3}"/>
          </ac:picMkLst>
        </pc:picChg>
      </pc:sldChg>
      <pc:sldChg chg="modSp add mod">
        <pc:chgData name="Paul Lwevola" userId="c5146758-1500-4e32-b357-8d70c856ced4" providerId="ADAL" clId="{4DC93BA3-570A-4122-BB02-0DE74DCC1729}" dt="2024-11-08T09:54:02.069" v="2156" actId="14100"/>
        <pc:sldMkLst>
          <pc:docMk/>
          <pc:sldMk cId="31494228" sldId="2147376079"/>
        </pc:sldMkLst>
        <pc:spChg chg="mod">
          <ac:chgData name="Paul Lwevola" userId="c5146758-1500-4e32-b357-8d70c856ced4" providerId="ADAL" clId="{4DC93BA3-570A-4122-BB02-0DE74DCC1729}" dt="2024-11-08T09:54:02.069" v="2156" actId="14100"/>
          <ac:spMkLst>
            <pc:docMk/>
            <pc:sldMk cId="31494228" sldId="2147376079"/>
            <ac:spMk id="5" creationId="{9F4557DE-315E-448E-89C4-D69944219F67}"/>
          </ac:spMkLst>
        </pc:spChg>
        <pc:picChg chg="mod">
          <ac:chgData name="Paul Lwevola" userId="c5146758-1500-4e32-b357-8d70c856ced4" providerId="ADAL" clId="{4DC93BA3-570A-4122-BB02-0DE74DCC1729}" dt="2024-11-08T09:53:46.630" v="2152" actId="14100"/>
          <ac:picMkLst>
            <pc:docMk/>
            <pc:sldMk cId="31494228" sldId="2147376079"/>
            <ac:picMk id="2" creationId="{2A0B0252-A03B-4CB9-BFC1-6D640DA7EFDF}"/>
          </ac:picMkLst>
        </pc:picChg>
      </pc:sldChg>
      <pc:sldChg chg="modSp add mod">
        <pc:chgData name="Paul Lwevola" userId="c5146758-1500-4e32-b357-8d70c856ced4" providerId="ADAL" clId="{4DC93BA3-570A-4122-BB02-0DE74DCC1729}" dt="2024-11-08T09:55:48.940" v="2168" actId="14100"/>
        <pc:sldMkLst>
          <pc:docMk/>
          <pc:sldMk cId="3657862563" sldId="2147376080"/>
        </pc:sldMkLst>
        <pc:picChg chg="mod">
          <ac:chgData name="Paul Lwevola" userId="c5146758-1500-4e32-b357-8d70c856ced4" providerId="ADAL" clId="{4DC93BA3-570A-4122-BB02-0DE74DCC1729}" dt="2024-11-08T09:55:48.940" v="2168" actId="14100"/>
          <ac:picMkLst>
            <pc:docMk/>
            <pc:sldMk cId="3657862563" sldId="2147376080"/>
            <ac:picMk id="7" creationId="{56F5E7F9-B2F4-4954-BE86-20F6982C5DB4}"/>
          </ac:picMkLst>
        </pc:picChg>
      </pc:sldChg>
      <pc:sldChg chg="modSp add mod">
        <pc:chgData name="Paul Lwevola" userId="c5146758-1500-4e32-b357-8d70c856ced4" providerId="ADAL" clId="{4DC93BA3-570A-4122-BB02-0DE74DCC1729}" dt="2024-11-08T09:56:09.323" v="2169" actId="1076"/>
        <pc:sldMkLst>
          <pc:docMk/>
          <pc:sldMk cId="656007150" sldId="2147376081"/>
        </pc:sldMkLst>
        <pc:picChg chg="mod">
          <ac:chgData name="Paul Lwevola" userId="c5146758-1500-4e32-b357-8d70c856ced4" providerId="ADAL" clId="{4DC93BA3-570A-4122-BB02-0DE74DCC1729}" dt="2024-11-08T09:56:09.323" v="2169" actId="1076"/>
          <ac:picMkLst>
            <pc:docMk/>
            <pc:sldMk cId="656007150" sldId="2147376081"/>
            <ac:picMk id="11" creationId="{B76F3082-9195-4F41-ADA1-A12200B774F8}"/>
          </ac:picMkLst>
        </pc:picChg>
      </pc:sldChg>
    </pc:docChg>
  </pc:docChgLst>
  <pc:docChgLst>
    <pc:chgData name="Paul Lwevola" userId="c5146758-1500-4e32-b357-8d70c856ced4" providerId="ADAL" clId="{E0C50F5C-4C2F-4DCF-8BAF-5AD581F1E323}"/>
    <pc:docChg chg="undo redo custSel addSld delSld modSld sldOrd delMainMaster">
      <pc:chgData name="Paul Lwevola" userId="c5146758-1500-4e32-b357-8d70c856ced4" providerId="ADAL" clId="{E0C50F5C-4C2F-4DCF-8BAF-5AD581F1E323}" dt="2024-11-03T19:11:50.139" v="5462" actId="27636"/>
      <pc:docMkLst>
        <pc:docMk/>
      </pc:docMkLst>
      <pc:sldChg chg="addSp modSp mod">
        <pc:chgData name="Paul Lwevola" userId="c5146758-1500-4e32-b357-8d70c856ced4" providerId="ADAL" clId="{E0C50F5C-4C2F-4DCF-8BAF-5AD581F1E323}" dt="2024-10-30T08:38:35.526" v="4428" actId="14100"/>
        <pc:sldMkLst>
          <pc:docMk/>
          <pc:sldMk cId="1364566865" sldId="256"/>
        </pc:sldMkLst>
        <pc:spChg chg="mod">
          <ac:chgData name="Paul Lwevola" userId="c5146758-1500-4e32-b357-8d70c856ced4" providerId="ADAL" clId="{E0C50F5C-4C2F-4DCF-8BAF-5AD581F1E323}" dt="2024-10-24T14:07:15.021" v="1316" actId="20577"/>
          <ac:spMkLst>
            <pc:docMk/>
            <pc:sldMk cId="1364566865" sldId="256"/>
            <ac:spMk id="2" creationId="{00000000-0000-0000-0000-000000000000}"/>
          </ac:spMkLst>
        </pc:spChg>
        <pc:picChg chg="mod">
          <ac:chgData name="Paul Lwevola" userId="c5146758-1500-4e32-b357-8d70c856ced4" providerId="ADAL" clId="{E0C50F5C-4C2F-4DCF-8BAF-5AD581F1E323}" dt="2024-10-30T08:38:18.178" v="4421" actId="1076"/>
          <ac:picMkLst>
            <pc:docMk/>
            <pc:sldMk cId="1364566865" sldId="256"/>
            <ac:picMk id="4" creationId="{E96FBF88-10C1-766A-A714-B0622C15BAEC}"/>
          </ac:picMkLst>
        </pc:picChg>
        <pc:picChg chg="add mod">
          <ac:chgData name="Paul Lwevola" userId="c5146758-1500-4e32-b357-8d70c856ced4" providerId="ADAL" clId="{E0C50F5C-4C2F-4DCF-8BAF-5AD581F1E323}" dt="2024-10-30T08:38:29.485" v="4426" actId="14100"/>
          <ac:picMkLst>
            <pc:docMk/>
            <pc:sldMk cId="1364566865" sldId="256"/>
            <ac:picMk id="6" creationId="{A15B72FB-7741-4819-BB79-2C98D7CF0A6B}"/>
          </ac:picMkLst>
        </pc:picChg>
        <pc:picChg chg="mod">
          <ac:chgData name="Paul Lwevola" userId="c5146758-1500-4e32-b357-8d70c856ced4" providerId="ADAL" clId="{E0C50F5C-4C2F-4DCF-8BAF-5AD581F1E323}" dt="2024-10-30T08:38:35.526" v="4428" actId="14100"/>
          <ac:picMkLst>
            <pc:docMk/>
            <pc:sldMk cId="1364566865" sldId="256"/>
            <ac:picMk id="1026" creationId="{E1C22ED7-7D75-FB91-9AB9-460BE03A827F}"/>
          </ac:picMkLst>
        </pc:picChg>
        <pc:picChg chg="mod">
          <ac:chgData name="Paul Lwevola" userId="c5146758-1500-4e32-b357-8d70c856ced4" providerId="ADAL" clId="{E0C50F5C-4C2F-4DCF-8BAF-5AD581F1E323}" dt="2024-10-30T08:38:21.514" v="4423" actId="14100"/>
          <ac:picMkLst>
            <pc:docMk/>
            <pc:sldMk cId="1364566865" sldId="256"/>
            <ac:picMk id="1028" creationId="{181C95E7-F310-3EC3-B120-A9D09C376EEF}"/>
          </ac:picMkLst>
        </pc:picChg>
      </pc:sldChg>
      <pc:sldChg chg="modSp mod">
        <pc:chgData name="Paul Lwevola" userId="c5146758-1500-4e32-b357-8d70c856ced4" providerId="ADAL" clId="{E0C50F5C-4C2F-4DCF-8BAF-5AD581F1E323}" dt="2024-11-02T04:01:25.581" v="5099" actId="20577"/>
        <pc:sldMkLst>
          <pc:docMk/>
          <pc:sldMk cId="342040675" sldId="266"/>
        </pc:sldMkLst>
        <pc:spChg chg="mod">
          <ac:chgData name="Paul Lwevola" userId="c5146758-1500-4e32-b357-8d70c856ced4" providerId="ADAL" clId="{E0C50F5C-4C2F-4DCF-8BAF-5AD581F1E323}" dt="2024-10-30T19:40:36.716" v="4661" actId="20577"/>
          <ac:spMkLst>
            <pc:docMk/>
            <pc:sldMk cId="342040675" sldId="266"/>
            <ac:spMk id="4" creationId="{698F577E-9CBC-6DF4-42E0-352167961817}"/>
          </ac:spMkLst>
        </pc:spChg>
        <pc:spChg chg="mod">
          <ac:chgData name="Paul Lwevola" userId="c5146758-1500-4e32-b357-8d70c856ced4" providerId="ADAL" clId="{E0C50F5C-4C2F-4DCF-8BAF-5AD581F1E323}" dt="2024-11-02T04:01:25.581" v="5099" actId="20577"/>
          <ac:spMkLst>
            <pc:docMk/>
            <pc:sldMk cId="342040675" sldId="266"/>
            <ac:spMk id="5" creationId="{811F1021-79AB-461F-2837-07235BD68F45}"/>
          </ac:spMkLst>
        </pc:spChg>
        <pc:spChg chg="mod">
          <ac:chgData name="Paul Lwevola" userId="c5146758-1500-4e32-b357-8d70c856ced4" providerId="ADAL" clId="{E0C50F5C-4C2F-4DCF-8BAF-5AD581F1E323}" dt="2024-10-30T10:33:24.285" v="4457" actId="1076"/>
          <ac:spMkLst>
            <pc:docMk/>
            <pc:sldMk cId="342040675" sldId="266"/>
            <ac:spMk id="6" creationId="{5C502C96-077B-BFD4-96F9-E00F8970ED4D}"/>
          </ac:spMkLst>
        </pc:spChg>
        <pc:spChg chg="mod">
          <ac:chgData name="Paul Lwevola" userId="c5146758-1500-4e32-b357-8d70c856ced4" providerId="ADAL" clId="{E0C50F5C-4C2F-4DCF-8BAF-5AD581F1E323}" dt="2024-10-29T13:26:44.581" v="3708" actId="207"/>
          <ac:spMkLst>
            <pc:docMk/>
            <pc:sldMk cId="342040675" sldId="266"/>
            <ac:spMk id="9" creationId="{E93A4ED6-6DE2-F35E-888B-FCCF71CE5398}"/>
          </ac:spMkLst>
        </pc:spChg>
      </pc:sldChg>
      <pc:sldChg chg="modSp del mod">
        <pc:chgData name="Paul Lwevola" userId="c5146758-1500-4e32-b357-8d70c856ced4" providerId="ADAL" clId="{E0C50F5C-4C2F-4DCF-8BAF-5AD581F1E323}" dt="2024-10-29T07:53:28.811" v="3537" actId="2696"/>
        <pc:sldMkLst>
          <pc:docMk/>
          <pc:sldMk cId="3522603633" sldId="266"/>
        </pc:sldMkLst>
        <pc:spChg chg="mod">
          <ac:chgData name="Paul Lwevola" userId="c5146758-1500-4e32-b357-8d70c856ced4" providerId="ADAL" clId="{E0C50F5C-4C2F-4DCF-8BAF-5AD581F1E323}" dt="2024-10-24T13:18:30.907" v="37" actId="20577"/>
          <ac:spMkLst>
            <pc:docMk/>
            <pc:sldMk cId="3522603633" sldId="266"/>
            <ac:spMk id="5" creationId="{811F1021-79AB-461F-2837-07235BD68F45}"/>
          </ac:spMkLst>
        </pc:spChg>
      </pc:sldChg>
      <pc:sldChg chg="modSp del mod">
        <pc:chgData name="Paul Lwevola" userId="c5146758-1500-4e32-b357-8d70c856ced4" providerId="ADAL" clId="{E0C50F5C-4C2F-4DCF-8BAF-5AD581F1E323}" dt="2024-10-30T08:03:33.048" v="4183" actId="47"/>
        <pc:sldMkLst>
          <pc:docMk/>
          <pc:sldMk cId="2146077559" sldId="344"/>
        </pc:sldMkLst>
        <pc:spChg chg="mod">
          <ac:chgData name="Paul Lwevola" userId="c5146758-1500-4e32-b357-8d70c856ced4" providerId="ADAL" clId="{E0C50F5C-4C2F-4DCF-8BAF-5AD581F1E323}" dt="2024-10-29T07:53:32.131" v="3550" actId="27636"/>
          <ac:spMkLst>
            <pc:docMk/>
            <pc:sldMk cId="2146077559" sldId="344"/>
            <ac:spMk id="2" creationId="{E574D2B3-C42D-78AE-BE91-AC876DB6DE2A}"/>
          </ac:spMkLst>
        </pc:spChg>
        <pc:spChg chg="mod">
          <ac:chgData name="Paul Lwevola" userId="c5146758-1500-4e32-b357-8d70c856ced4" providerId="ADAL" clId="{E0C50F5C-4C2F-4DCF-8BAF-5AD581F1E323}" dt="2024-10-29T07:53:32.131" v="3551" actId="27636"/>
          <ac:spMkLst>
            <pc:docMk/>
            <pc:sldMk cId="2146077559" sldId="344"/>
            <ac:spMk id="15" creationId="{30C05C34-DA96-B164-1360-69860871B467}"/>
          </ac:spMkLst>
        </pc:spChg>
      </pc:sldChg>
      <pc:sldChg chg="del">
        <pc:chgData name="Paul Lwevola" userId="c5146758-1500-4e32-b357-8d70c856ced4" providerId="ADAL" clId="{E0C50F5C-4C2F-4DCF-8BAF-5AD581F1E323}" dt="2024-10-29T07:53:28.811" v="3537" actId="2696"/>
        <pc:sldMkLst>
          <pc:docMk/>
          <pc:sldMk cId="2945747067" sldId="344"/>
        </pc:sldMkLst>
      </pc:sldChg>
      <pc:sldChg chg="modSp del mod">
        <pc:chgData name="Paul Lwevola" userId="c5146758-1500-4e32-b357-8d70c856ced4" providerId="ADAL" clId="{E0C50F5C-4C2F-4DCF-8BAF-5AD581F1E323}" dt="2024-10-30T08:32:09.525" v="4242" actId="47"/>
        <pc:sldMkLst>
          <pc:docMk/>
          <pc:sldMk cId="2308070371" sldId="831"/>
        </pc:sldMkLst>
        <pc:spChg chg="mod">
          <ac:chgData name="Paul Lwevola" userId="c5146758-1500-4e32-b357-8d70c856ced4" providerId="ADAL" clId="{E0C50F5C-4C2F-4DCF-8BAF-5AD581F1E323}" dt="2024-10-29T08:41:51.716" v="3702" actId="1076"/>
          <ac:spMkLst>
            <pc:docMk/>
            <pc:sldMk cId="2308070371" sldId="831"/>
            <ac:spMk id="2" creationId="{4BE60E3D-0A7C-AA4F-192F-21DEED2339A2}"/>
          </ac:spMkLst>
        </pc:spChg>
        <pc:spChg chg="mod">
          <ac:chgData name="Paul Lwevola" userId="c5146758-1500-4e32-b357-8d70c856ced4" providerId="ADAL" clId="{E0C50F5C-4C2F-4DCF-8BAF-5AD581F1E323}" dt="2024-10-29T08:41:43.599" v="3700" actId="1076"/>
          <ac:spMkLst>
            <pc:docMk/>
            <pc:sldMk cId="2308070371" sldId="831"/>
            <ac:spMk id="3" creationId="{CFCB1BA9-18B2-452D-92BD-279550BDE750}"/>
          </ac:spMkLst>
        </pc:spChg>
        <pc:picChg chg="mod">
          <ac:chgData name="Paul Lwevola" userId="c5146758-1500-4e32-b357-8d70c856ced4" providerId="ADAL" clId="{E0C50F5C-4C2F-4DCF-8BAF-5AD581F1E323}" dt="2024-10-29T08:41:47.243" v="3701" actId="1076"/>
          <ac:picMkLst>
            <pc:docMk/>
            <pc:sldMk cId="2308070371" sldId="831"/>
            <ac:picMk id="5" creationId="{5788A426-F695-4066-AFD4-F4BCCDAFA2E3}"/>
          </ac:picMkLst>
        </pc:picChg>
      </pc:sldChg>
      <pc:sldChg chg="del">
        <pc:chgData name="Paul Lwevola" userId="c5146758-1500-4e32-b357-8d70c856ced4" providerId="ADAL" clId="{E0C50F5C-4C2F-4DCF-8BAF-5AD581F1E323}" dt="2024-10-29T07:53:28.811" v="3537" actId="2696"/>
        <pc:sldMkLst>
          <pc:docMk/>
          <pc:sldMk cId="3557368394" sldId="831"/>
        </pc:sldMkLst>
      </pc:sldChg>
      <pc:sldChg chg="del">
        <pc:chgData name="Paul Lwevola" userId="c5146758-1500-4e32-b357-8d70c856ced4" providerId="ADAL" clId="{E0C50F5C-4C2F-4DCF-8BAF-5AD581F1E323}" dt="2024-10-29T07:53:28.811" v="3537" actId="2696"/>
        <pc:sldMkLst>
          <pc:docMk/>
          <pc:sldMk cId="2135846082" sldId="2147376047"/>
        </pc:sldMkLst>
      </pc:sldChg>
      <pc:sldChg chg="del">
        <pc:chgData name="Paul Lwevola" userId="c5146758-1500-4e32-b357-8d70c856ced4" providerId="ADAL" clId="{E0C50F5C-4C2F-4DCF-8BAF-5AD581F1E323}" dt="2024-10-29T07:53:28.811" v="3537" actId="2696"/>
        <pc:sldMkLst>
          <pc:docMk/>
          <pc:sldMk cId="1754624544" sldId="2147376049"/>
        </pc:sldMkLst>
      </pc:sldChg>
      <pc:sldChg chg="modSp mod">
        <pc:chgData name="Paul Lwevola" userId="c5146758-1500-4e32-b357-8d70c856ced4" providerId="ADAL" clId="{E0C50F5C-4C2F-4DCF-8BAF-5AD581F1E323}" dt="2024-10-30T19:52:03.368" v="4902" actId="20577"/>
        <pc:sldMkLst>
          <pc:docMk/>
          <pc:sldMk cId="3908830464" sldId="2147376049"/>
        </pc:sldMkLst>
        <pc:spChg chg="mod">
          <ac:chgData name="Paul Lwevola" userId="c5146758-1500-4e32-b357-8d70c856ced4" providerId="ADAL" clId="{E0C50F5C-4C2F-4DCF-8BAF-5AD581F1E323}" dt="2024-10-29T07:54:08.182" v="3558" actId="113"/>
          <ac:spMkLst>
            <pc:docMk/>
            <pc:sldMk cId="3908830464" sldId="2147376049"/>
            <ac:spMk id="2" creationId="{3E54F912-5C0A-75E8-AAE7-CA0BA41DC236}"/>
          </ac:spMkLst>
        </pc:spChg>
        <pc:spChg chg="mod">
          <ac:chgData name="Paul Lwevola" userId="c5146758-1500-4e32-b357-8d70c856ced4" providerId="ADAL" clId="{E0C50F5C-4C2F-4DCF-8BAF-5AD581F1E323}" dt="2024-10-30T19:52:03.368" v="4902" actId="20577"/>
          <ac:spMkLst>
            <pc:docMk/>
            <pc:sldMk cId="3908830464" sldId="2147376049"/>
            <ac:spMk id="3" creationId="{2BAF3673-647D-46DB-9279-CCF4C6D913F1}"/>
          </ac:spMkLst>
        </pc:spChg>
      </pc:sldChg>
      <pc:sldChg chg="modSp mod">
        <pc:chgData name="Paul Lwevola" userId="c5146758-1500-4e32-b357-8d70c856ced4" providerId="ADAL" clId="{E0C50F5C-4C2F-4DCF-8BAF-5AD581F1E323}" dt="2024-11-03T19:11:50.139" v="5462" actId="27636"/>
        <pc:sldMkLst>
          <pc:docMk/>
          <pc:sldMk cId="247497781" sldId="2147376050"/>
        </pc:sldMkLst>
        <pc:spChg chg="mod">
          <ac:chgData name="Paul Lwevola" userId="c5146758-1500-4e32-b357-8d70c856ced4" providerId="ADAL" clId="{E0C50F5C-4C2F-4DCF-8BAF-5AD581F1E323}" dt="2024-10-30T08:33:24.972" v="4247" actId="113"/>
          <ac:spMkLst>
            <pc:docMk/>
            <pc:sldMk cId="247497781" sldId="2147376050"/>
            <ac:spMk id="2" creationId="{5FFF6186-B517-B054-71F2-2984B7DEBBAE}"/>
          </ac:spMkLst>
        </pc:spChg>
        <pc:spChg chg="mod">
          <ac:chgData name="Paul Lwevola" userId="c5146758-1500-4e32-b357-8d70c856ced4" providerId="ADAL" clId="{E0C50F5C-4C2F-4DCF-8BAF-5AD581F1E323}" dt="2024-11-03T19:11:50.139" v="5462" actId="27636"/>
          <ac:spMkLst>
            <pc:docMk/>
            <pc:sldMk cId="247497781" sldId="2147376050"/>
            <ac:spMk id="11" creationId="{614E7B7E-845F-9831-2FAA-CA54AEAFC515}"/>
          </ac:spMkLst>
        </pc:spChg>
      </pc:sldChg>
      <pc:sldChg chg="modSp del mod">
        <pc:chgData name="Paul Lwevola" userId="c5146758-1500-4e32-b357-8d70c856ced4" providerId="ADAL" clId="{E0C50F5C-4C2F-4DCF-8BAF-5AD581F1E323}" dt="2024-10-29T07:53:28.811" v="3537" actId="2696"/>
        <pc:sldMkLst>
          <pc:docMk/>
          <pc:sldMk cId="1386164572" sldId="2147376050"/>
        </pc:sldMkLst>
        <pc:spChg chg="mod">
          <ac:chgData name="Paul Lwevola" userId="c5146758-1500-4e32-b357-8d70c856ced4" providerId="ADAL" clId="{E0C50F5C-4C2F-4DCF-8BAF-5AD581F1E323}" dt="2024-10-24T15:05:10.134" v="2908" actId="33524"/>
          <ac:spMkLst>
            <pc:docMk/>
            <pc:sldMk cId="1386164572" sldId="2147376050"/>
            <ac:spMk id="11" creationId="{614E7B7E-845F-9831-2FAA-CA54AEAFC515}"/>
          </ac:spMkLst>
        </pc:spChg>
      </pc:sldChg>
      <pc:sldChg chg="modSp del mod">
        <pc:chgData name="Paul Lwevola" userId="c5146758-1500-4e32-b357-8d70c856ced4" providerId="ADAL" clId="{E0C50F5C-4C2F-4DCF-8BAF-5AD581F1E323}" dt="2024-10-29T07:53:28.811" v="3537" actId="2696"/>
        <pc:sldMkLst>
          <pc:docMk/>
          <pc:sldMk cId="3581202810" sldId="2147376052"/>
        </pc:sldMkLst>
        <pc:spChg chg="mod">
          <ac:chgData name="Paul Lwevola" userId="c5146758-1500-4e32-b357-8d70c856ced4" providerId="ADAL" clId="{E0C50F5C-4C2F-4DCF-8BAF-5AD581F1E323}" dt="2024-10-24T14:08:09.824" v="1361" actId="20577"/>
          <ac:spMkLst>
            <pc:docMk/>
            <pc:sldMk cId="3581202810" sldId="2147376052"/>
            <ac:spMk id="6" creationId="{187B1A93-9886-EE2C-A7B5-1DB2B6F6C4EC}"/>
          </ac:spMkLst>
        </pc:spChg>
      </pc:sldChg>
      <pc:sldChg chg="modSp mod">
        <pc:chgData name="Paul Lwevola" userId="c5146758-1500-4e32-b357-8d70c856ced4" providerId="ADAL" clId="{E0C50F5C-4C2F-4DCF-8BAF-5AD581F1E323}" dt="2024-10-30T19:41:34.108" v="4668" actId="20577"/>
        <pc:sldMkLst>
          <pc:docMk/>
          <pc:sldMk cId="3609216683" sldId="2147376052"/>
        </pc:sldMkLst>
        <pc:spChg chg="mod">
          <ac:chgData name="Paul Lwevola" userId="c5146758-1500-4e32-b357-8d70c856ced4" providerId="ADAL" clId="{E0C50F5C-4C2F-4DCF-8BAF-5AD581F1E323}" dt="2024-10-29T08:23:39.461" v="3603" actId="113"/>
          <ac:spMkLst>
            <pc:docMk/>
            <pc:sldMk cId="3609216683" sldId="2147376052"/>
            <ac:spMk id="5" creationId="{216F75CD-A983-8B78-19EC-2F98CA992BE0}"/>
          </ac:spMkLst>
        </pc:spChg>
        <pc:spChg chg="mod">
          <ac:chgData name="Paul Lwevola" userId="c5146758-1500-4e32-b357-8d70c856ced4" providerId="ADAL" clId="{E0C50F5C-4C2F-4DCF-8BAF-5AD581F1E323}" dt="2024-10-30T19:41:34.108" v="4668" actId="20577"/>
          <ac:spMkLst>
            <pc:docMk/>
            <pc:sldMk cId="3609216683" sldId="2147376052"/>
            <ac:spMk id="6" creationId="{187B1A93-9886-EE2C-A7B5-1DB2B6F6C4EC}"/>
          </ac:spMkLst>
        </pc:spChg>
      </pc:sldChg>
      <pc:sldChg chg="addSp modSp mod">
        <pc:chgData name="Paul Lwevola" userId="c5146758-1500-4e32-b357-8d70c856ced4" providerId="ADAL" clId="{E0C50F5C-4C2F-4DCF-8BAF-5AD581F1E323}" dt="2024-11-02T03:55:29.578" v="5043" actId="6549"/>
        <pc:sldMkLst>
          <pc:docMk/>
          <pc:sldMk cId="1725532889" sldId="2147376054"/>
        </pc:sldMkLst>
        <pc:spChg chg="add mod">
          <ac:chgData name="Paul Lwevola" userId="c5146758-1500-4e32-b357-8d70c856ced4" providerId="ADAL" clId="{E0C50F5C-4C2F-4DCF-8BAF-5AD581F1E323}" dt="2024-11-02T03:11:29.059" v="4986" actId="2085"/>
          <ac:spMkLst>
            <pc:docMk/>
            <pc:sldMk cId="1725532889" sldId="2147376054"/>
            <ac:spMk id="2" creationId="{F2A44C64-EB42-12BE-7F9F-1A5BF4924026}"/>
          </ac:spMkLst>
        </pc:spChg>
        <pc:spChg chg="mod">
          <ac:chgData name="Paul Lwevola" userId="c5146758-1500-4e32-b357-8d70c856ced4" providerId="ADAL" clId="{E0C50F5C-4C2F-4DCF-8BAF-5AD581F1E323}" dt="2024-10-29T08:24:53.124" v="3620" actId="113"/>
          <ac:spMkLst>
            <pc:docMk/>
            <pc:sldMk cId="1725532889" sldId="2147376054"/>
            <ac:spMk id="5" creationId="{C841A4F5-32FF-8E4F-1408-D901F53C35E4}"/>
          </ac:spMkLst>
        </pc:spChg>
        <pc:spChg chg="mod">
          <ac:chgData name="Paul Lwevola" userId="c5146758-1500-4e32-b357-8d70c856ced4" providerId="ADAL" clId="{E0C50F5C-4C2F-4DCF-8BAF-5AD581F1E323}" dt="2024-11-02T03:55:29.578" v="5043" actId="6549"/>
          <ac:spMkLst>
            <pc:docMk/>
            <pc:sldMk cId="1725532889" sldId="2147376054"/>
            <ac:spMk id="6" creationId="{6F819EE0-963C-F727-509C-8319CA5D88C7}"/>
          </ac:spMkLst>
        </pc:spChg>
      </pc:sldChg>
      <pc:sldChg chg="modSp del mod">
        <pc:chgData name="Paul Lwevola" userId="c5146758-1500-4e32-b357-8d70c856ced4" providerId="ADAL" clId="{E0C50F5C-4C2F-4DCF-8BAF-5AD581F1E323}" dt="2024-10-29T07:53:28.811" v="3537" actId="2696"/>
        <pc:sldMkLst>
          <pc:docMk/>
          <pc:sldMk cId="4068665768" sldId="2147376054"/>
        </pc:sldMkLst>
        <pc:spChg chg="mod">
          <ac:chgData name="Paul Lwevola" userId="c5146758-1500-4e32-b357-8d70c856ced4" providerId="ADAL" clId="{E0C50F5C-4C2F-4DCF-8BAF-5AD581F1E323}" dt="2024-10-24T13:23:59.366" v="143" actId="20577"/>
          <ac:spMkLst>
            <pc:docMk/>
            <pc:sldMk cId="4068665768" sldId="2147376054"/>
            <ac:spMk id="5" creationId="{C841A4F5-32FF-8E4F-1408-D901F53C35E4}"/>
          </ac:spMkLst>
        </pc:spChg>
        <pc:spChg chg="mod">
          <ac:chgData name="Paul Lwevola" userId="c5146758-1500-4e32-b357-8d70c856ced4" providerId="ADAL" clId="{E0C50F5C-4C2F-4DCF-8BAF-5AD581F1E323}" dt="2024-10-24T13:31:03.608" v="278" actId="20577"/>
          <ac:spMkLst>
            <pc:docMk/>
            <pc:sldMk cId="4068665768" sldId="2147376054"/>
            <ac:spMk id="6" creationId="{6F819EE0-963C-F727-509C-8319CA5D88C7}"/>
          </ac:spMkLst>
        </pc:spChg>
      </pc:sldChg>
      <pc:sldChg chg="modSp del mod">
        <pc:chgData name="Paul Lwevola" userId="c5146758-1500-4e32-b357-8d70c856ced4" providerId="ADAL" clId="{E0C50F5C-4C2F-4DCF-8BAF-5AD581F1E323}" dt="2024-10-29T07:53:28.811" v="3537" actId="2696"/>
        <pc:sldMkLst>
          <pc:docMk/>
          <pc:sldMk cId="5737550" sldId="2147376055"/>
        </pc:sldMkLst>
        <pc:spChg chg="mod">
          <ac:chgData name="Paul Lwevola" userId="c5146758-1500-4e32-b357-8d70c856ced4" providerId="ADAL" clId="{E0C50F5C-4C2F-4DCF-8BAF-5AD581F1E323}" dt="2024-10-24T13:26:44.012" v="231" actId="20577"/>
          <ac:spMkLst>
            <pc:docMk/>
            <pc:sldMk cId="5737550" sldId="2147376055"/>
            <ac:spMk id="2" creationId="{E2B55AC6-8890-6D5C-51B3-453647DCE2C5}"/>
          </ac:spMkLst>
        </pc:spChg>
      </pc:sldChg>
      <pc:sldChg chg="modSp add mod ord">
        <pc:chgData name="Paul Lwevola" userId="c5146758-1500-4e32-b357-8d70c856ced4" providerId="ADAL" clId="{E0C50F5C-4C2F-4DCF-8BAF-5AD581F1E323}" dt="2024-11-02T04:14:34.960" v="5105" actId="6549"/>
        <pc:sldMkLst>
          <pc:docMk/>
          <pc:sldMk cId="2625219960" sldId="2147376055"/>
        </pc:sldMkLst>
        <pc:spChg chg="mod">
          <ac:chgData name="Paul Lwevola" userId="c5146758-1500-4e32-b357-8d70c856ced4" providerId="ADAL" clId="{E0C50F5C-4C2F-4DCF-8BAF-5AD581F1E323}" dt="2024-11-02T04:14:34.960" v="5105" actId="6549"/>
          <ac:spMkLst>
            <pc:docMk/>
            <pc:sldMk cId="2625219960" sldId="2147376055"/>
            <ac:spMk id="3" creationId="{49A27FF5-5B25-8AA3-A4A3-A4352796D06A}"/>
          </ac:spMkLst>
        </pc:spChg>
      </pc:sldChg>
      <pc:sldChg chg="modSp del mod">
        <pc:chgData name="Paul Lwevola" userId="c5146758-1500-4e32-b357-8d70c856ced4" providerId="ADAL" clId="{E0C50F5C-4C2F-4DCF-8BAF-5AD581F1E323}" dt="2024-10-30T19:47:09.214" v="4697" actId="2696"/>
        <pc:sldMkLst>
          <pc:docMk/>
          <pc:sldMk cId="4239688893" sldId="2147376055"/>
        </pc:sldMkLst>
        <pc:spChg chg="mod">
          <ac:chgData name="Paul Lwevola" userId="c5146758-1500-4e32-b357-8d70c856ced4" providerId="ADAL" clId="{E0C50F5C-4C2F-4DCF-8BAF-5AD581F1E323}" dt="2024-10-29T08:28:56.390" v="3660" actId="14100"/>
          <ac:spMkLst>
            <pc:docMk/>
            <pc:sldMk cId="4239688893" sldId="2147376055"/>
            <ac:spMk id="2" creationId="{E2B55AC6-8890-6D5C-51B3-453647DCE2C5}"/>
          </ac:spMkLst>
        </pc:spChg>
        <pc:spChg chg="mod">
          <ac:chgData name="Paul Lwevola" userId="c5146758-1500-4e32-b357-8d70c856ced4" providerId="ADAL" clId="{E0C50F5C-4C2F-4DCF-8BAF-5AD581F1E323}" dt="2024-10-29T08:28:59.788" v="3661" actId="14100"/>
          <ac:spMkLst>
            <pc:docMk/>
            <pc:sldMk cId="4239688893" sldId="2147376055"/>
            <ac:spMk id="3" creationId="{49A27FF5-5B25-8AA3-A4A3-A4352796D06A}"/>
          </ac:spMkLst>
        </pc:spChg>
      </pc:sldChg>
      <pc:sldChg chg="modSp mod">
        <pc:chgData name="Paul Lwevola" userId="c5146758-1500-4e32-b357-8d70c856ced4" providerId="ADAL" clId="{E0C50F5C-4C2F-4DCF-8BAF-5AD581F1E323}" dt="2024-11-02T03:55:06.157" v="5042" actId="20577"/>
        <pc:sldMkLst>
          <pc:docMk/>
          <pc:sldMk cId="1916856882" sldId="2147376056"/>
        </pc:sldMkLst>
        <pc:spChg chg="mod">
          <ac:chgData name="Paul Lwevola" userId="c5146758-1500-4e32-b357-8d70c856ced4" providerId="ADAL" clId="{E0C50F5C-4C2F-4DCF-8BAF-5AD581F1E323}" dt="2024-10-29T08:30:50.547" v="3664" actId="113"/>
          <ac:spMkLst>
            <pc:docMk/>
            <pc:sldMk cId="1916856882" sldId="2147376056"/>
            <ac:spMk id="2" creationId="{411BC408-8FE4-52F7-2299-62A8019A975B}"/>
          </ac:spMkLst>
        </pc:spChg>
        <pc:spChg chg="mod">
          <ac:chgData name="Paul Lwevola" userId="c5146758-1500-4e32-b357-8d70c856ced4" providerId="ADAL" clId="{E0C50F5C-4C2F-4DCF-8BAF-5AD581F1E323}" dt="2024-11-02T03:55:06.157" v="5042" actId="20577"/>
          <ac:spMkLst>
            <pc:docMk/>
            <pc:sldMk cId="1916856882" sldId="2147376056"/>
            <ac:spMk id="3" creationId="{573B137B-1A2E-B243-CDDA-FB6C0A755685}"/>
          </ac:spMkLst>
        </pc:spChg>
      </pc:sldChg>
      <pc:sldChg chg="modSp del mod">
        <pc:chgData name="Paul Lwevola" userId="c5146758-1500-4e32-b357-8d70c856ced4" providerId="ADAL" clId="{E0C50F5C-4C2F-4DCF-8BAF-5AD581F1E323}" dt="2024-10-29T07:53:28.811" v="3537" actId="2696"/>
        <pc:sldMkLst>
          <pc:docMk/>
          <pc:sldMk cId="4071018362" sldId="2147376056"/>
        </pc:sldMkLst>
        <pc:spChg chg="mod">
          <ac:chgData name="Paul Lwevola" userId="c5146758-1500-4e32-b357-8d70c856ced4" providerId="ADAL" clId="{E0C50F5C-4C2F-4DCF-8BAF-5AD581F1E323}" dt="2024-10-24T13:38:59.773" v="342" actId="6549"/>
          <ac:spMkLst>
            <pc:docMk/>
            <pc:sldMk cId="4071018362" sldId="2147376056"/>
            <ac:spMk id="2" creationId="{411BC408-8FE4-52F7-2299-62A8019A975B}"/>
          </ac:spMkLst>
        </pc:spChg>
        <pc:spChg chg="mod">
          <ac:chgData name="Paul Lwevola" userId="c5146758-1500-4e32-b357-8d70c856ced4" providerId="ADAL" clId="{E0C50F5C-4C2F-4DCF-8BAF-5AD581F1E323}" dt="2024-10-24T13:43:49.650" v="464" actId="21"/>
          <ac:spMkLst>
            <pc:docMk/>
            <pc:sldMk cId="4071018362" sldId="2147376056"/>
            <ac:spMk id="3" creationId="{573B137B-1A2E-B243-CDDA-FB6C0A755685}"/>
          </ac:spMkLst>
        </pc:spChg>
      </pc:sldChg>
      <pc:sldChg chg="delSp modSp del mod">
        <pc:chgData name="Paul Lwevola" userId="c5146758-1500-4e32-b357-8d70c856ced4" providerId="ADAL" clId="{E0C50F5C-4C2F-4DCF-8BAF-5AD581F1E323}" dt="2024-10-29T07:53:28.811" v="3537" actId="2696"/>
        <pc:sldMkLst>
          <pc:docMk/>
          <pc:sldMk cId="14382586" sldId="2147376057"/>
        </pc:sldMkLst>
        <pc:spChg chg="del mod">
          <ac:chgData name="Paul Lwevola" userId="c5146758-1500-4e32-b357-8d70c856ced4" providerId="ADAL" clId="{E0C50F5C-4C2F-4DCF-8BAF-5AD581F1E323}" dt="2024-10-24T14:23:46.638" v="1765" actId="478"/>
          <ac:spMkLst>
            <pc:docMk/>
            <pc:sldMk cId="14382586" sldId="2147376057"/>
            <ac:spMk id="8" creationId="{3AA1E4CC-143C-0F43-E5CE-05A8580CDF0F}"/>
          </ac:spMkLst>
        </pc:spChg>
      </pc:sldChg>
      <pc:sldChg chg="del">
        <pc:chgData name="Paul Lwevola" userId="c5146758-1500-4e32-b357-8d70c856ced4" providerId="ADAL" clId="{E0C50F5C-4C2F-4DCF-8BAF-5AD581F1E323}" dt="2024-10-30T08:03:31.936" v="4182" actId="47"/>
        <pc:sldMkLst>
          <pc:docMk/>
          <pc:sldMk cId="3548381746" sldId="2147376057"/>
        </pc:sldMkLst>
      </pc:sldChg>
      <pc:sldChg chg="modSp mod">
        <pc:chgData name="Paul Lwevola" userId="c5146758-1500-4e32-b357-8d70c856ced4" providerId="ADAL" clId="{E0C50F5C-4C2F-4DCF-8BAF-5AD581F1E323}" dt="2024-10-30T19:50:30.905" v="4794" actId="2710"/>
        <pc:sldMkLst>
          <pc:docMk/>
          <pc:sldMk cId="505088809" sldId="2147376062"/>
        </pc:sldMkLst>
        <pc:spChg chg="mod">
          <ac:chgData name="Paul Lwevola" userId="c5146758-1500-4e32-b357-8d70c856ced4" providerId="ADAL" clId="{E0C50F5C-4C2F-4DCF-8BAF-5AD581F1E323}" dt="2024-10-30T19:50:30.905" v="4794" actId="2710"/>
          <ac:spMkLst>
            <pc:docMk/>
            <pc:sldMk cId="505088809" sldId="2147376062"/>
            <ac:spMk id="2" creationId="{35A12303-A889-86EE-847D-BF640FE54B45}"/>
          </ac:spMkLst>
        </pc:spChg>
        <pc:spChg chg="mod">
          <ac:chgData name="Paul Lwevola" userId="c5146758-1500-4e32-b357-8d70c856ced4" providerId="ADAL" clId="{E0C50F5C-4C2F-4DCF-8BAF-5AD581F1E323}" dt="2024-10-30T19:50:25.235" v="4793" actId="27636"/>
          <ac:spMkLst>
            <pc:docMk/>
            <pc:sldMk cId="505088809" sldId="2147376062"/>
            <ac:spMk id="3" creationId="{0A8EF258-161A-883B-7969-0368C5797912}"/>
          </ac:spMkLst>
        </pc:spChg>
      </pc:sldChg>
      <pc:sldChg chg="modSp del mod">
        <pc:chgData name="Paul Lwevola" userId="c5146758-1500-4e32-b357-8d70c856ced4" providerId="ADAL" clId="{E0C50F5C-4C2F-4DCF-8BAF-5AD581F1E323}" dt="2024-10-29T07:53:28.811" v="3537" actId="2696"/>
        <pc:sldMkLst>
          <pc:docMk/>
          <pc:sldMk cId="3287285099" sldId="2147376062"/>
        </pc:sldMkLst>
        <pc:spChg chg="mod">
          <ac:chgData name="Paul Lwevola" userId="c5146758-1500-4e32-b357-8d70c856ced4" providerId="ADAL" clId="{E0C50F5C-4C2F-4DCF-8BAF-5AD581F1E323}" dt="2024-10-24T14:58:32.114" v="2702" actId="20577"/>
          <ac:spMkLst>
            <pc:docMk/>
            <pc:sldMk cId="3287285099" sldId="2147376062"/>
            <ac:spMk id="2" creationId="{35A12303-A889-86EE-847D-BF640FE54B45}"/>
          </ac:spMkLst>
        </pc:spChg>
        <pc:spChg chg="mod">
          <ac:chgData name="Paul Lwevola" userId="c5146758-1500-4e32-b357-8d70c856ced4" providerId="ADAL" clId="{E0C50F5C-4C2F-4DCF-8BAF-5AD581F1E323}" dt="2024-10-24T14:43:27.434" v="2055" actId="14100"/>
          <ac:spMkLst>
            <pc:docMk/>
            <pc:sldMk cId="3287285099" sldId="2147376062"/>
            <ac:spMk id="3" creationId="{0A8EF258-161A-883B-7969-0368C5797912}"/>
          </ac:spMkLst>
        </pc:spChg>
      </pc:sldChg>
      <pc:sldChg chg="modSp del mod">
        <pc:chgData name="Paul Lwevola" userId="c5146758-1500-4e32-b357-8d70c856ced4" providerId="ADAL" clId="{E0C50F5C-4C2F-4DCF-8BAF-5AD581F1E323}" dt="2024-10-29T07:53:28.811" v="3537" actId="2696"/>
        <pc:sldMkLst>
          <pc:docMk/>
          <pc:sldMk cId="23118212" sldId="2147376063"/>
        </pc:sldMkLst>
        <pc:spChg chg="mod">
          <ac:chgData name="Paul Lwevola" userId="c5146758-1500-4e32-b357-8d70c856ced4" providerId="ADAL" clId="{E0C50F5C-4C2F-4DCF-8BAF-5AD581F1E323}" dt="2024-10-24T15:08:49.113" v="3061" actId="20577"/>
          <ac:spMkLst>
            <pc:docMk/>
            <pc:sldMk cId="23118212" sldId="2147376063"/>
            <ac:spMk id="6" creationId="{96D6AF8B-4A80-B0C0-4E06-402522EF7CE5}"/>
          </ac:spMkLst>
        </pc:spChg>
      </pc:sldChg>
      <pc:sldChg chg="modSp mod">
        <pc:chgData name="Paul Lwevola" userId="c5146758-1500-4e32-b357-8d70c856ced4" providerId="ADAL" clId="{E0C50F5C-4C2F-4DCF-8BAF-5AD581F1E323}" dt="2024-10-30T19:50:48.425" v="4795" actId="2710"/>
        <pc:sldMkLst>
          <pc:docMk/>
          <pc:sldMk cId="754561456" sldId="2147376063"/>
        </pc:sldMkLst>
        <pc:spChg chg="mod">
          <ac:chgData name="Paul Lwevola" userId="c5146758-1500-4e32-b357-8d70c856ced4" providerId="ADAL" clId="{E0C50F5C-4C2F-4DCF-8BAF-5AD581F1E323}" dt="2024-10-30T08:33:42.550" v="4250" actId="113"/>
          <ac:spMkLst>
            <pc:docMk/>
            <pc:sldMk cId="754561456" sldId="2147376063"/>
            <ac:spMk id="5" creationId="{18F95177-1D4E-46D5-AD66-8B03073BD2A5}"/>
          </ac:spMkLst>
        </pc:spChg>
        <pc:spChg chg="mod">
          <ac:chgData name="Paul Lwevola" userId="c5146758-1500-4e32-b357-8d70c856ced4" providerId="ADAL" clId="{E0C50F5C-4C2F-4DCF-8BAF-5AD581F1E323}" dt="2024-10-30T19:50:48.425" v="4795" actId="2710"/>
          <ac:spMkLst>
            <pc:docMk/>
            <pc:sldMk cId="754561456" sldId="2147376063"/>
            <ac:spMk id="6" creationId="{96D6AF8B-4A80-B0C0-4E06-402522EF7CE5}"/>
          </ac:spMkLst>
        </pc:spChg>
      </pc:sldChg>
      <pc:sldChg chg="modSp del mod">
        <pc:chgData name="Paul Lwevola" userId="c5146758-1500-4e32-b357-8d70c856ced4" providerId="ADAL" clId="{E0C50F5C-4C2F-4DCF-8BAF-5AD581F1E323}" dt="2024-10-29T07:53:28.811" v="3537" actId="2696"/>
        <pc:sldMkLst>
          <pc:docMk/>
          <pc:sldMk cId="1086725091" sldId="2147376064"/>
        </pc:sldMkLst>
        <pc:spChg chg="mod">
          <ac:chgData name="Paul Lwevola" userId="c5146758-1500-4e32-b357-8d70c856ced4" providerId="ADAL" clId="{E0C50F5C-4C2F-4DCF-8BAF-5AD581F1E323}" dt="2024-10-24T14:25:59.553" v="1802" actId="21"/>
          <ac:spMkLst>
            <pc:docMk/>
            <pc:sldMk cId="1086725091" sldId="2147376064"/>
            <ac:spMk id="2" creationId="{9FBCFDA3-A5DF-EAEE-0B0E-F5206F88A7E7}"/>
          </ac:spMkLst>
        </pc:spChg>
        <pc:spChg chg="mod">
          <ac:chgData name="Paul Lwevola" userId="c5146758-1500-4e32-b357-8d70c856ced4" providerId="ADAL" clId="{E0C50F5C-4C2F-4DCF-8BAF-5AD581F1E323}" dt="2024-10-24T14:27:52.084" v="1898" actId="6549"/>
          <ac:spMkLst>
            <pc:docMk/>
            <pc:sldMk cId="1086725091" sldId="2147376064"/>
            <ac:spMk id="7" creationId="{FDE3A314-2C35-206B-A469-2F1454C3E272}"/>
          </ac:spMkLst>
        </pc:spChg>
      </pc:sldChg>
      <pc:sldChg chg="modSp mod">
        <pc:chgData name="Paul Lwevola" userId="c5146758-1500-4e32-b357-8d70c856ced4" providerId="ADAL" clId="{E0C50F5C-4C2F-4DCF-8BAF-5AD581F1E323}" dt="2024-11-02T03:36:53.577" v="5031" actId="6549"/>
        <pc:sldMkLst>
          <pc:docMk/>
          <pc:sldMk cId="2215197663" sldId="2147376064"/>
        </pc:sldMkLst>
        <pc:spChg chg="mod">
          <ac:chgData name="Paul Lwevola" userId="c5146758-1500-4e32-b357-8d70c856ced4" providerId="ADAL" clId="{E0C50F5C-4C2F-4DCF-8BAF-5AD581F1E323}" dt="2024-10-29T11:25:44.436" v="3707" actId="1076"/>
          <ac:spMkLst>
            <pc:docMk/>
            <pc:sldMk cId="2215197663" sldId="2147376064"/>
            <ac:spMk id="2" creationId="{9FBCFDA3-A5DF-EAEE-0B0E-F5206F88A7E7}"/>
          </ac:spMkLst>
        </pc:spChg>
        <pc:spChg chg="mod">
          <ac:chgData name="Paul Lwevola" userId="c5146758-1500-4e32-b357-8d70c856ced4" providerId="ADAL" clId="{E0C50F5C-4C2F-4DCF-8BAF-5AD581F1E323}" dt="2024-11-02T03:36:53.577" v="5031" actId="6549"/>
          <ac:spMkLst>
            <pc:docMk/>
            <pc:sldMk cId="2215197663" sldId="2147376064"/>
            <ac:spMk id="7" creationId="{FDE3A314-2C35-206B-A469-2F1454C3E272}"/>
          </ac:spMkLst>
        </pc:spChg>
      </pc:sldChg>
      <pc:sldChg chg="modSp del mod">
        <pc:chgData name="Paul Lwevola" userId="c5146758-1500-4e32-b357-8d70c856ced4" providerId="ADAL" clId="{E0C50F5C-4C2F-4DCF-8BAF-5AD581F1E323}" dt="2024-10-29T07:53:28.811" v="3537" actId="2696"/>
        <pc:sldMkLst>
          <pc:docMk/>
          <pc:sldMk cId="305641367" sldId="2147376065"/>
        </pc:sldMkLst>
        <pc:spChg chg="mod">
          <ac:chgData name="Paul Lwevola" userId="c5146758-1500-4e32-b357-8d70c856ced4" providerId="ADAL" clId="{E0C50F5C-4C2F-4DCF-8BAF-5AD581F1E323}" dt="2024-10-24T14:37:18.973" v="1999" actId="20577"/>
          <ac:spMkLst>
            <pc:docMk/>
            <pc:sldMk cId="305641367" sldId="2147376065"/>
            <ac:spMk id="3" creationId="{5282896F-DF54-4687-83C1-05A5EC879E6D}"/>
          </ac:spMkLst>
        </pc:spChg>
      </pc:sldChg>
      <pc:sldChg chg="del">
        <pc:chgData name="Paul Lwevola" userId="c5146758-1500-4e32-b357-8d70c856ced4" providerId="ADAL" clId="{E0C50F5C-4C2F-4DCF-8BAF-5AD581F1E323}" dt="2024-10-30T08:32:09.525" v="4242" actId="47"/>
        <pc:sldMkLst>
          <pc:docMk/>
          <pc:sldMk cId="2783844589" sldId="2147376065"/>
        </pc:sldMkLst>
      </pc:sldChg>
      <pc:sldChg chg="del">
        <pc:chgData name="Paul Lwevola" userId="c5146758-1500-4e32-b357-8d70c856ced4" providerId="ADAL" clId="{E0C50F5C-4C2F-4DCF-8BAF-5AD581F1E323}" dt="2024-10-30T08:32:09.525" v="4242" actId="47"/>
        <pc:sldMkLst>
          <pc:docMk/>
          <pc:sldMk cId="1277480726" sldId="2147376066"/>
        </pc:sldMkLst>
      </pc:sldChg>
      <pc:sldChg chg="delSp modSp del mod">
        <pc:chgData name="Paul Lwevola" userId="c5146758-1500-4e32-b357-8d70c856ced4" providerId="ADAL" clId="{E0C50F5C-4C2F-4DCF-8BAF-5AD581F1E323}" dt="2024-10-29T07:53:28.811" v="3537" actId="2696"/>
        <pc:sldMkLst>
          <pc:docMk/>
          <pc:sldMk cId="2181944667" sldId="2147376066"/>
        </pc:sldMkLst>
        <pc:spChg chg="mod">
          <ac:chgData name="Paul Lwevola" userId="c5146758-1500-4e32-b357-8d70c856ced4" providerId="ADAL" clId="{E0C50F5C-4C2F-4DCF-8BAF-5AD581F1E323}" dt="2024-10-24T14:41:36.031" v="2048" actId="20577"/>
          <ac:spMkLst>
            <pc:docMk/>
            <pc:sldMk cId="2181944667" sldId="2147376066"/>
            <ac:spMk id="3" creationId="{9D00AF4F-99D5-4D44-877E-06C890C67A6B}"/>
          </ac:spMkLst>
        </pc:spChg>
        <pc:picChg chg="del">
          <ac:chgData name="Paul Lwevola" userId="c5146758-1500-4e32-b357-8d70c856ced4" providerId="ADAL" clId="{E0C50F5C-4C2F-4DCF-8BAF-5AD581F1E323}" dt="2024-10-24T14:41:55.370" v="2049" actId="478"/>
          <ac:picMkLst>
            <pc:docMk/>
            <pc:sldMk cId="2181944667" sldId="2147376066"/>
            <ac:picMk id="5" creationId="{C9EAEB91-4BCC-426C-99CF-29E5B1D85957}"/>
          </ac:picMkLst>
        </pc:picChg>
      </pc:sldChg>
      <pc:sldChg chg="del">
        <pc:chgData name="Paul Lwevola" userId="c5146758-1500-4e32-b357-8d70c856ced4" providerId="ADAL" clId="{E0C50F5C-4C2F-4DCF-8BAF-5AD581F1E323}" dt="2024-10-30T08:32:09.525" v="4242" actId="47"/>
        <pc:sldMkLst>
          <pc:docMk/>
          <pc:sldMk cId="1886883696" sldId="2147376067"/>
        </pc:sldMkLst>
      </pc:sldChg>
      <pc:sldChg chg="modSp del mod">
        <pc:chgData name="Paul Lwevola" userId="c5146758-1500-4e32-b357-8d70c856ced4" providerId="ADAL" clId="{E0C50F5C-4C2F-4DCF-8BAF-5AD581F1E323}" dt="2024-10-29T07:53:28.811" v="3537" actId="2696"/>
        <pc:sldMkLst>
          <pc:docMk/>
          <pc:sldMk cId="2964566573" sldId="2147376067"/>
        </pc:sldMkLst>
        <pc:spChg chg="mod">
          <ac:chgData name="Paul Lwevola" userId="c5146758-1500-4e32-b357-8d70c856ced4" providerId="ADAL" clId="{E0C50F5C-4C2F-4DCF-8BAF-5AD581F1E323}" dt="2024-10-24T14:34:05.119" v="1988" actId="20577"/>
          <ac:spMkLst>
            <pc:docMk/>
            <pc:sldMk cId="2964566573" sldId="2147376067"/>
            <ac:spMk id="3" creationId="{281007C1-AECF-47F0-9C3D-D7E19AA2DDDA}"/>
          </ac:spMkLst>
        </pc:spChg>
        <pc:picChg chg="mod">
          <ac:chgData name="Paul Lwevola" userId="c5146758-1500-4e32-b357-8d70c856ced4" providerId="ADAL" clId="{E0C50F5C-4C2F-4DCF-8BAF-5AD581F1E323}" dt="2024-10-24T14:36:07.237" v="1993" actId="14100"/>
          <ac:picMkLst>
            <pc:docMk/>
            <pc:sldMk cId="2964566573" sldId="2147376067"/>
            <ac:picMk id="7" creationId="{D40457A4-C083-4A40-A935-2A508AC80C14}"/>
          </ac:picMkLst>
        </pc:picChg>
      </pc:sldChg>
      <pc:sldChg chg="modSp mod">
        <pc:chgData name="Paul Lwevola" userId="c5146758-1500-4e32-b357-8d70c856ced4" providerId="ADAL" clId="{E0C50F5C-4C2F-4DCF-8BAF-5AD581F1E323}" dt="2024-11-02T17:24:23.741" v="5108" actId="20577"/>
        <pc:sldMkLst>
          <pc:docMk/>
          <pc:sldMk cId="1088509362" sldId="2147376068"/>
        </pc:sldMkLst>
        <pc:spChg chg="mod">
          <ac:chgData name="Paul Lwevola" userId="c5146758-1500-4e32-b357-8d70c856ced4" providerId="ADAL" clId="{E0C50F5C-4C2F-4DCF-8BAF-5AD581F1E323}" dt="2024-11-02T03:26:20.355" v="5010" actId="20577"/>
          <ac:spMkLst>
            <pc:docMk/>
            <pc:sldMk cId="1088509362" sldId="2147376068"/>
            <ac:spMk id="2" creationId="{DD70BCF4-EE94-97E7-9C48-F7B1EE3C6297}"/>
          </ac:spMkLst>
        </pc:spChg>
        <pc:graphicFrameChg chg="mod modGraphic">
          <ac:chgData name="Paul Lwevola" userId="c5146758-1500-4e32-b357-8d70c856ced4" providerId="ADAL" clId="{E0C50F5C-4C2F-4DCF-8BAF-5AD581F1E323}" dt="2024-11-02T17:24:23.741" v="5108" actId="20577"/>
          <ac:graphicFrameMkLst>
            <pc:docMk/>
            <pc:sldMk cId="1088509362" sldId="2147376068"/>
            <ac:graphicFrameMk id="4" creationId="{4EB8D946-6C78-0EED-C2B0-909AA4B80DF9}"/>
          </ac:graphicFrameMkLst>
        </pc:graphicFrameChg>
      </pc:sldChg>
      <pc:sldChg chg="modSp del mod">
        <pc:chgData name="Paul Lwevola" userId="c5146758-1500-4e32-b357-8d70c856ced4" providerId="ADAL" clId="{E0C50F5C-4C2F-4DCF-8BAF-5AD581F1E323}" dt="2024-10-29T07:53:28.811" v="3537" actId="2696"/>
        <pc:sldMkLst>
          <pc:docMk/>
          <pc:sldMk cId="2253099647" sldId="2147376068"/>
        </pc:sldMkLst>
        <pc:spChg chg="mod">
          <ac:chgData name="Paul Lwevola" userId="c5146758-1500-4e32-b357-8d70c856ced4" providerId="ADAL" clId="{E0C50F5C-4C2F-4DCF-8BAF-5AD581F1E323}" dt="2024-10-27T19:21:46.129" v="3091" actId="255"/>
          <ac:spMkLst>
            <pc:docMk/>
            <pc:sldMk cId="2253099647" sldId="2147376068"/>
            <ac:spMk id="2" creationId="{DD70BCF4-EE94-97E7-9C48-F7B1EE3C6297}"/>
          </ac:spMkLst>
        </pc:spChg>
        <pc:graphicFrameChg chg="mod modGraphic">
          <ac:chgData name="Paul Lwevola" userId="c5146758-1500-4e32-b357-8d70c856ced4" providerId="ADAL" clId="{E0C50F5C-4C2F-4DCF-8BAF-5AD581F1E323}" dt="2024-10-27T19:33:15.753" v="3536" actId="1076"/>
          <ac:graphicFrameMkLst>
            <pc:docMk/>
            <pc:sldMk cId="2253099647" sldId="2147376068"/>
            <ac:graphicFrameMk id="4" creationId="{4EB8D946-6C78-0EED-C2B0-909AA4B80DF9}"/>
          </ac:graphicFrameMkLst>
        </pc:graphicFrameChg>
      </pc:sldChg>
      <pc:sldChg chg="addSp modSp new del mod">
        <pc:chgData name="Paul Lwevola" userId="c5146758-1500-4e32-b357-8d70c856ced4" providerId="ADAL" clId="{E0C50F5C-4C2F-4DCF-8BAF-5AD581F1E323}" dt="2024-10-29T07:53:28.811" v="3537" actId="2696"/>
        <pc:sldMkLst>
          <pc:docMk/>
          <pc:sldMk cId="261932862" sldId="2147376069"/>
        </pc:sldMkLst>
        <pc:spChg chg="mod">
          <ac:chgData name="Paul Lwevola" userId="c5146758-1500-4e32-b357-8d70c856ced4" providerId="ADAL" clId="{E0C50F5C-4C2F-4DCF-8BAF-5AD581F1E323}" dt="2024-10-24T13:52:49.979" v="726" actId="1076"/>
          <ac:spMkLst>
            <pc:docMk/>
            <pc:sldMk cId="261932862" sldId="2147376069"/>
            <ac:spMk id="2" creationId="{240B3CD2-EA9C-F474-0ECF-AA4E8128A53A}"/>
          </ac:spMkLst>
        </pc:spChg>
        <pc:spChg chg="mod">
          <ac:chgData name="Paul Lwevola" userId="c5146758-1500-4e32-b357-8d70c856ced4" providerId="ADAL" clId="{E0C50F5C-4C2F-4DCF-8BAF-5AD581F1E323}" dt="2024-10-24T14:18:39.289" v="1571"/>
          <ac:spMkLst>
            <pc:docMk/>
            <pc:sldMk cId="261932862" sldId="2147376069"/>
            <ac:spMk id="3" creationId="{CE2F8DD3-7818-A30F-8983-136CBFC00ECE}"/>
          </ac:spMkLst>
        </pc:spChg>
        <pc:spChg chg="add mod">
          <ac:chgData name="Paul Lwevola" userId="c5146758-1500-4e32-b357-8d70c856ced4" providerId="ADAL" clId="{E0C50F5C-4C2F-4DCF-8BAF-5AD581F1E323}" dt="2024-10-24T14:18:39.289" v="1571"/>
          <ac:spMkLst>
            <pc:docMk/>
            <pc:sldMk cId="261932862" sldId="2147376069"/>
            <ac:spMk id="4" creationId="{4F977548-1589-3EA6-C7E0-20CF9DE883F4}"/>
          </ac:spMkLst>
        </pc:spChg>
      </pc:sldChg>
      <pc:sldChg chg="modSp mod">
        <pc:chgData name="Paul Lwevola" userId="c5146758-1500-4e32-b357-8d70c856ced4" providerId="ADAL" clId="{E0C50F5C-4C2F-4DCF-8BAF-5AD581F1E323}" dt="2024-11-03T19:07:53.783" v="5230" actId="20577"/>
        <pc:sldMkLst>
          <pc:docMk/>
          <pc:sldMk cId="2266942537" sldId="2147376069"/>
        </pc:sldMkLst>
        <pc:spChg chg="mod">
          <ac:chgData name="Paul Lwevola" userId="c5146758-1500-4e32-b357-8d70c856ced4" providerId="ADAL" clId="{E0C50F5C-4C2F-4DCF-8BAF-5AD581F1E323}" dt="2024-10-29T11:02:16.213" v="3704" actId="1076"/>
          <ac:spMkLst>
            <pc:docMk/>
            <pc:sldMk cId="2266942537" sldId="2147376069"/>
            <ac:spMk id="2" creationId="{240B3CD2-EA9C-F474-0ECF-AA4E8128A53A}"/>
          </ac:spMkLst>
        </pc:spChg>
        <pc:spChg chg="mod">
          <ac:chgData name="Paul Lwevola" userId="c5146758-1500-4e32-b357-8d70c856ced4" providerId="ADAL" clId="{E0C50F5C-4C2F-4DCF-8BAF-5AD581F1E323}" dt="2024-11-03T19:07:53.783" v="5230" actId="20577"/>
          <ac:spMkLst>
            <pc:docMk/>
            <pc:sldMk cId="2266942537" sldId="2147376069"/>
            <ac:spMk id="3" creationId="{CE2F8DD3-7818-A30F-8983-136CBFC00ECE}"/>
          </ac:spMkLst>
        </pc:spChg>
      </pc:sldChg>
      <pc:sldChg chg="modSp new del mod">
        <pc:chgData name="Paul Lwevola" userId="c5146758-1500-4e32-b357-8d70c856ced4" providerId="ADAL" clId="{E0C50F5C-4C2F-4DCF-8BAF-5AD581F1E323}" dt="2024-10-29T07:53:28.811" v="3537" actId="2696"/>
        <pc:sldMkLst>
          <pc:docMk/>
          <pc:sldMk cId="1569794167" sldId="2147376070"/>
        </pc:sldMkLst>
        <pc:spChg chg="mod">
          <ac:chgData name="Paul Lwevola" userId="c5146758-1500-4e32-b357-8d70c856ced4" providerId="ADAL" clId="{E0C50F5C-4C2F-4DCF-8BAF-5AD581F1E323}" dt="2024-10-24T14:04:14.695" v="1272" actId="20577"/>
          <ac:spMkLst>
            <pc:docMk/>
            <pc:sldMk cId="1569794167" sldId="2147376070"/>
            <ac:spMk id="2" creationId="{D64EF424-2A55-928C-04AF-2B431D4A1464}"/>
          </ac:spMkLst>
        </pc:spChg>
        <pc:spChg chg="mod">
          <ac:chgData name="Paul Lwevola" userId="c5146758-1500-4e32-b357-8d70c856ced4" providerId="ADAL" clId="{E0C50F5C-4C2F-4DCF-8BAF-5AD581F1E323}" dt="2024-10-24T14:14:10.788" v="1500" actId="20577"/>
          <ac:spMkLst>
            <pc:docMk/>
            <pc:sldMk cId="1569794167" sldId="2147376070"/>
            <ac:spMk id="3" creationId="{A3CB52FB-D97E-360F-45BD-F38972AAEA98}"/>
          </ac:spMkLst>
        </pc:spChg>
      </pc:sldChg>
      <pc:sldChg chg="addSp delSp modSp mod modClrScheme chgLayout">
        <pc:chgData name="Paul Lwevola" userId="c5146758-1500-4e32-b357-8d70c856ced4" providerId="ADAL" clId="{E0C50F5C-4C2F-4DCF-8BAF-5AD581F1E323}" dt="2024-11-02T17:26:43.459" v="5115" actId="20577"/>
        <pc:sldMkLst>
          <pc:docMk/>
          <pc:sldMk cId="3894525030" sldId="2147376070"/>
        </pc:sldMkLst>
        <pc:spChg chg="mod ord">
          <ac:chgData name="Paul Lwevola" userId="c5146758-1500-4e32-b357-8d70c856ced4" providerId="ADAL" clId="{E0C50F5C-4C2F-4DCF-8BAF-5AD581F1E323}" dt="2024-10-30T07:59:39.579" v="4175" actId="113"/>
          <ac:spMkLst>
            <pc:docMk/>
            <pc:sldMk cId="3894525030" sldId="2147376070"/>
            <ac:spMk id="2" creationId="{D64EF424-2A55-928C-04AF-2B431D4A1464}"/>
          </ac:spMkLst>
        </pc:spChg>
        <pc:spChg chg="mod ord">
          <ac:chgData name="Paul Lwevola" userId="c5146758-1500-4e32-b357-8d70c856ced4" providerId="ADAL" clId="{E0C50F5C-4C2F-4DCF-8BAF-5AD581F1E323}" dt="2024-11-02T17:26:43.459" v="5115" actId="20577"/>
          <ac:spMkLst>
            <pc:docMk/>
            <pc:sldMk cId="3894525030" sldId="2147376070"/>
            <ac:spMk id="3" creationId="{A3CB52FB-D97E-360F-45BD-F38972AAEA98}"/>
          </ac:spMkLst>
        </pc:spChg>
        <pc:spChg chg="add del mod ord">
          <ac:chgData name="Paul Lwevola" userId="c5146758-1500-4e32-b357-8d70c856ced4" providerId="ADAL" clId="{E0C50F5C-4C2F-4DCF-8BAF-5AD581F1E323}" dt="2024-10-30T07:59:14.382" v="4168"/>
          <ac:spMkLst>
            <pc:docMk/>
            <pc:sldMk cId="3894525030" sldId="2147376070"/>
            <ac:spMk id="4" creationId="{1BB81BE4-392A-F51E-1BEF-C35F66E47B73}"/>
          </ac:spMkLst>
        </pc:spChg>
        <pc:graphicFrameChg chg="add mod">
          <ac:chgData name="Paul Lwevola" userId="c5146758-1500-4e32-b357-8d70c856ced4" providerId="ADAL" clId="{E0C50F5C-4C2F-4DCF-8BAF-5AD581F1E323}" dt="2024-10-30T08:15:35.192" v="4213" actId="255"/>
          <ac:graphicFrameMkLst>
            <pc:docMk/>
            <pc:sldMk cId="3894525030" sldId="2147376070"/>
            <ac:graphicFrameMk id="5" creationId="{637B43F4-4FEB-CD8E-A666-F2094B6596D9}"/>
          </ac:graphicFrameMkLst>
        </pc:graphicFrameChg>
      </pc:sldChg>
      <pc:sldChg chg="modSp new del mod">
        <pc:chgData name="Paul Lwevola" userId="c5146758-1500-4e32-b357-8d70c856ced4" providerId="ADAL" clId="{E0C50F5C-4C2F-4DCF-8BAF-5AD581F1E323}" dt="2024-10-29T07:53:28.811" v="3537" actId="2696"/>
        <pc:sldMkLst>
          <pc:docMk/>
          <pc:sldMk cId="824945448" sldId="2147376071"/>
        </pc:sldMkLst>
        <pc:spChg chg="mod">
          <ac:chgData name="Paul Lwevola" userId="c5146758-1500-4e32-b357-8d70c856ced4" providerId="ADAL" clId="{E0C50F5C-4C2F-4DCF-8BAF-5AD581F1E323}" dt="2024-10-24T14:20:43.877" v="1591" actId="20577"/>
          <ac:spMkLst>
            <pc:docMk/>
            <pc:sldMk cId="824945448" sldId="2147376071"/>
            <ac:spMk id="2" creationId="{47FB89F7-33A6-CFA7-8CC5-F27149B2049D}"/>
          </ac:spMkLst>
        </pc:spChg>
        <pc:spChg chg="mod">
          <ac:chgData name="Paul Lwevola" userId="c5146758-1500-4e32-b357-8d70c856ced4" providerId="ADAL" clId="{E0C50F5C-4C2F-4DCF-8BAF-5AD581F1E323}" dt="2024-10-24T14:24:47.868" v="1786" actId="20577"/>
          <ac:spMkLst>
            <pc:docMk/>
            <pc:sldMk cId="824945448" sldId="2147376071"/>
            <ac:spMk id="3" creationId="{BAF9EDE0-74B5-1789-6F6C-5943F74C0F7B}"/>
          </ac:spMkLst>
        </pc:spChg>
      </pc:sldChg>
      <pc:sldChg chg="del">
        <pc:chgData name="Paul Lwevola" userId="c5146758-1500-4e32-b357-8d70c856ced4" providerId="ADAL" clId="{E0C50F5C-4C2F-4DCF-8BAF-5AD581F1E323}" dt="2024-10-30T08:03:29.861" v="4181" actId="47"/>
        <pc:sldMkLst>
          <pc:docMk/>
          <pc:sldMk cId="2162509484" sldId="2147376071"/>
        </pc:sldMkLst>
      </pc:sldChg>
      <pc:sldChg chg="addSp delSp modSp mod">
        <pc:chgData name="Paul Lwevola" userId="c5146758-1500-4e32-b357-8d70c856ced4" providerId="ADAL" clId="{E0C50F5C-4C2F-4DCF-8BAF-5AD581F1E323}" dt="2024-10-30T10:32:32.985" v="4454" actId="207"/>
        <pc:sldMkLst>
          <pc:docMk/>
          <pc:sldMk cId="3557368394" sldId="2147376071"/>
        </pc:sldMkLst>
        <pc:spChg chg="mod">
          <ac:chgData name="Paul Lwevola" userId="c5146758-1500-4e32-b357-8d70c856ced4" providerId="ADAL" clId="{E0C50F5C-4C2F-4DCF-8BAF-5AD581F1E323}" dt="2024-10-30T10:32:32.985" v="4454" actId="207"/>
          <ac:spMkLst>
            <pc:docMk/>
            <pc:sldMk cId="3557368394" sldId="2147376071"/>
            <ac:spMk id="2" creationId="{4BE60E3D-0A7C-AA4F-192F-21DEED2339A2}"/>
          </ac:spMkLst>
        </pc:spChg>
        <pc:spChg chg="mod">
          <ac:chgData name="Paul Lwevola" userId="c5146758-1500-4e32-b357-8d70c856ced4" providerId="ADAL" clId="{E0C50F5C-4C2F-4DCF-8BAF-5AD581F1E323}" dt="2024-10-30T08:29:55.278" v="4215" actId="1076"/>
          <ac:spMkLst>
            <pc:docMk/>
            <pc:sldMk cId="3557368394" sldId="2147376071"/>
            <ac:spMk id="3" creationId="{CFCB1BA9-18B2-452D-92BD-279550BDE750}"/>
          </ac:spMkLst>
        </pc:spChg>
        <pc:spChg chg="add del mod">
          <ac:chgData name="Paul Lwevola" userId="c5146758-1500-4e32-b357-8d70c856ced4" providerId="ADAL" clId="{E0C50F5C-4C2F-4DCF-8BAF-5AD581F1E323}" dt="2024-10-30T08:30:12.092" v="4219"/>
          <ac:spMkLst>
            <pc:docMk/>
            <pc:sldMk cId="3557368394" sldId="2147376071"/>
            <ac:spMk id="7" creationId="{5D1BB8FC-4851-2B73-1363-6EFB668FBED8}"/>
          </ac:spMkLst>
        </pc:spChg>
        <pc:picChg chg="del">
          <ac:chgData name="Paul Lwevola" userId="c5146758-1500-4e32-b357-8d70c856ced4" providerId="ADAL" clId="{E0C50F5C-4C2F-4DCF-8BAF-5AD581F1E323}" dt="2024-10-30T08:29:46.823" v="4214" actId="478"/>
          <ac:picMkLst>
            <pc:docMk/>
            <pc:sldMk cId="3557368394" sldId="2147376071"/>
            <ac:picMk id="4" creationId="{1ECC269B-B262-4B84-9B69-1579AFE3B9DE}"/>
          </ac:picMkLst>
        </pc:picChg>
        <pc:picChg chg="del mod">
          <ac:chgData name="Paul Lwevola" userId="c5146758-1500-4e32-b357-8d70c856ced4" providerId="ADAL" clId="{E0C50F5C-4C2F-4DCF-8BAF-5AD581F1E323}" dt="2024-10-30T08:30:10.199" v="4218" actId="21"/>
          <ac:picMkLst>
            <pc:docMk/>
            <pc:sldMk cId="3557368394" sldId="2147376071"/>
            <ac:picMk id="5" creationId="{5788A426-F695-4066-AFD4-F4BCCDAFA2E3}"/>
          </ac:picMkLst>
        </pc:picChg>
        <pc:picChg chg="add mod">
          <ac:chgData name="Paul Lwevola" userId="c5146758-1500-4e32-b357-8d70c856ced4" providerId="ADAL" clId="{E0C50F5C-4C2F-4DCF-8BAF-5AD581F1E323}" dt="2024-10-30T08:30:24.862" v="4222" actId="14100"/>
          <ac:picMkLst>
            <pc:docMk/>
            <pc:sldMk cId="3557368394" sldId="2147376071"/>
            <ac:picMk id="8" creationId="{5788A426-F695-4066-AFD4-F4BCCDAFA2E3}"/>
          </ac:picMkLst>
        </pc:picChg>
      </pc:sldChg>
      <pc:sldChg chg="delSp modSp mod">
        <pc:chgData name="Paul Lwevola" userId="c5146758-1500-4e32-b357-8d70c856ced4" providerId="ADAL" clId="{E0C50F5C-4C2F-4DCF-8BAF-5AD581F1E323}" dt="2024-10-30T08:30:53.005" v="4229" actId="113"/>
        <pc:sldMkLst>
          <pc:docMk/>
          <pc:sldMk cId="2964566573" sldId="2147376072"/>
        </pc:sldMkLst>
        <pc:spChg chg="mod">
          <ac:chgData name="Paul Lwevola" userId="c5146758-1500-4e32-b357-8d70c856ced4" providerId="ADAL" clId="{E0C50F5C-4C2F-4DCF-8BAF-5AD581F1E323}" dt="2024-10-30T08:30:53.005" v="4229" actId="113"/>
          <ac:spMkLst>
            <pc:docMk/>
            <pc:sldMk cId="2964566573" sldId="2147376072"/>
            <ac:spMk id="3" creationId="{281007C1-AECF-47F0-9C3D-D7E19AA2DDDA}"/>
          </ac:spMkLst>
        </pc:spChg>
        <pc:picChg chg="del">
          <ac:chgData name="Paul Lwevola" userId="c5146758-1500-4e32-b357-8d70c856ced4" providerId="ADAL" clId="{E0C50F5C-4C2F-4DCF-8BAF-5AD581F1E323}" dt="2024-10-30T08:30:46.898" v="4227" actId="478"/>
          <ac:picMkLst>
            <pc:docMk/>
            <pc:sldMk cId="2964566573" sldId="2147376072"/>
            <ac:picMk id="5" creationId="{372F5F7F-34D3-4895-8C59-FFEF5ED1D416}"/>
          </ac:picMkLst>
        </pc:picChg>
        <pc:picChg chg="mod">
          <ac:chgData name="Paul Lwevola" userId="c5146758-1500-4e32-b357-8d70c856ced4" providerId="ADAL" clId="{E0C50F5C-4C2F-4DCF-8BAF-5AD581F1E323}" dt="2024-10-30T08:30:45.417" v="4226" actId="14100"/>
          <ac:picMkLst>
            <pc:docMk/>
            <pc:sldMk cId="2964566573" sldId="2147376072"/>
            <ac:picMk id="7" creationId="{D40457A4-C083-4A40-A935-2A508AC80C14}"/>
          </ac:picMkLst>
        </pc:picChg>
      </pc:sldChg>
      <pc:sldChg chg="delSp modSp mod">
        <pc:chgData name="Paul Lwevola" userId="c5146758-1500-4e32-b357-8d70c856ced4" providerId="ADAL" clId="{E0C50F5C-4C2F-4DCF-8BAF-5AD581F1E323}" dt="2024-10-30T08:31:28.256" v="4236" actId="14100"/>
        <pc:sldMkLst>
          <pc:docMk/>
          <pc:sldMk cId="305641367" sldId="2147376073"/>
        </pc:sldMkLst>
        <pc:spChg chg="mod">
          <ac:chgData name="Paul Lwevola" userId="c5146758-1500-4e32-b357-8d70c856ced4" providerId="ADAL" clId="{E0C50F5C-4C2F-4DCF-8BAF-5AD581F1E323}" dt="2024-10-30T08:31:22.090" v="4234" actId="14100"/>
          <ac:spMkLst>
            <pc:docMk/>
            <pc:sldMk cId="305641367" sldId="2147376073"/>
            <ac:spMk id="3" creationId="{5282896F-DF54-4687-83C1-05A5EC879E6D}"/>
          </ac:spMkLst>
        </pc:spChg>
        <pc:picChg chg="del">
          <ac:chgData name="Paul Lwevola" userId="c5146758-1500-4e32-b357-8d70c856ced4" providerId="ADAL" clId="{E0C50F5C-4C2F-4DCF-8BAF-5AD581F1E323}" dt="2024-10-30T08:31:12.220" v="4231" actId="478"/>
          <ac:picMkLst>
            <pc:docMk/>
            <pc:sldMk cId="305641367" sldId="2147376073"/>
            <ac:picMk id="5" creationId="{00A910DD-CC1C-487B-B824-71E1B471AAB2}"/>
          </ac:picMkLst>
        </pc:picChg>
        <pc:picChg chg="mod">
          <ac:chgData name="Paul Lwevola" userId="c5146758-1500-4e32-b357-8d70c856ced4" providerId="ADAL" clId="{E0C50F5C-4C2F-4DCF-8BAF-5AD581F1E323}" dt="2024-10-30T08:31:28.256" v="4236" actId="14100"/>
          <ac:picMkLst>
            <pc:docMk/>
            <pc:sldMk cId="305641367" sldId="2147376073"/>
            <ac:picMk id="6" creationId="{3F5E3180-542E-4F9C-B1B2-B08FB7435B9E}"/>
          </ac:picMkLst>
        </pc:picChg>
      </pc:sldChg>
      <pc:sldChg chg="delSp modSp mod">
        <pc:chgData name="Paul Lwevola" userId="c5146758-1500-4e32-b357-8d70c856ced4" providerId="ADAL" clId="{E0C50F5C-4C2F-4DCF-8BAF-5AD581F1E323}" dt="2024-10-30T08:32:01.866" v="4241" actId="478"/>
        <pc:sldMkLst>
          <pc:docMk/>
          <pc:sldMk cId="2181944667" sldId="2147376074"/>
        </pc:sldMkLst>
        <pc:spChg chg="mod">
          <ac:chgData name="Paul Lwevola" userId="c5146758-1500-4e32-b357-8d70c856ced4" providerId="ADAL" clId="{E0C50F5C-4C2F-4DCF-8BAF-5AD581F1E323}" dt="2024-10-30T08:31:41.369" v="4238" actId="14100"/>
          <ac:spMkLst>
            <pc:docMk/>
            <pc:sldMk cId="2181944667" sldId="2147376074"/>
            <ac:spMk id="3" creationId="{9D00AF4F-99D5-4D44-877E-06C890C67A6B}"/>
          </ac:spMkLst>
        </pc:spChg>
        <pc:picChg chg="mod">
          <ac:chgData name="Paul Lwevola" userId="c5146758-1500-4e32-b357-8d70c856ced4" providerId="ADAL" clId="{E0C50F5C-4C2F-4DCF-8BAF-5AD581F1E323}" dt="2024-10-30T08:31:47.760" v="4240" actId="14100"/>
          <ac:picMkLst>
            <pc:docMk/>
            <pc:sldMk cId="2181944667" sldId="2147376074"/>
            <ac:picMk id="5" creationId="{34922014-36C9-4B17-A944-5A1F7CA3EA7E}"/>
          </ac:picMkLst>
        </pc:picChg>
        <pc:picChg chg="del">
          <ac:chgData name="Paul Lwevola" userId="c5146758-1500-4e32-b357-8d70c856ced4" providerId="ADAL" clId="{E0C50F5C-4C2F-4DCF-8BAF-5AD581F1E323}" dt="2024-10-30T08:32:01.866" v="4241" actId="478"/>
          <ac:picMkLst>
            <pc:docMk/>
            <pc:sldMk cId="2181944667" sldId="2147376074"/>
            <ac:picMk id="6" creationId="{C9FD7236-5352-4044-9839-13C7F4C0D6AC}"/>
          </ac:picMkLst>
        </pc:picChg>
      </pc:sldChg>
      <pc:sldChg chg="modSp new mod">
        <pc:chgData name="Paul Lwevola" userId="c5146758-1500-4e32-b357-8d70c856ced4" providerId="ADAL" clId="{E0C50F5C-4C2F-4DCF-8BAF-5AD581F1E323}" dt="2024-10-30T11:13:46.326" v="4657" actId="20577"/>
        <pc:sldMkLst>
          <pc:docMk/>
          <pc:sldMk cId="2728777401" sldId="2147376075"/>
        </pc:sldMkLst>
        <pc:spChg chg="mod">
          <ac:chgData name="Paul Lwevola" userId="c5146758-1500-4e32-b357-8d70c856ced4" providerId="ADAL" clId="{E0C50F5C-4C2F-4DCF-8BAF-5AD581F1E323}" dt="2024-10-30T08:35:36.340" v="4410" actId="1076"/>
          <ac:spMkLst>
            <pc:docMk/>
            <pc:sldMk cId="2728777401" sldId="2147376075"/>
            <ac:spMk id="2" creationId="{29018AB3-57EA-5D84-0800-648078BA3DB4}"/>
          </ac:spMkLst>
        </pc:spChg>
        <pc:spChg chg="mod">
          <ac:chgData name="Paul Lwevola" userId="c5146758-1500-4e32-b357-8d70c856ced4" providerId="ADAL" clId="{E0C50F5C-4C2F-4DCF-8BAF-5AD581F1E323}" dt="2024-10-30T11:13:46.326" v="4657" actId="20577"/>
          <ac:spMkLst>
            <pc:docMk/>
            <pc:sldMk cId="2728777401" sldId="2147376075"/>
            <ac:spMk id="3" creationId="{FD078751-0B4F-91DD-A9A5-F1C999303911}"/>
          </ac:spMkLst>
        </pc:spChg>
      </pc:sldChg>
      <pc:sldChg chg="modSp new mod ord">
        <pc:chgData name="Paul Lwevola" userId="c5146758-1500-4e32-b357-8d70c856ced4" providerId="ADAL" clId="{E0C50F5C-4C2F-4DCF-8BAF-5AD581F1E323}" dt="2024-11-03T19:09:48.498" v="5279" actId="14100"/>
        <pc:sldMkLst>
          <pc:docMk/>
          <pc:sldMk cId="171924081" sldId="2147376076"/>
        </pc:sldMkLst>
        <pc:spChg chg="mod">
          <ac:chgData name="Paul Lwevola" userId="c5146758-1500-4e32-b357-8d70c856ced4" providerId="ADAL" clId="{E0C50F5C-4C2F-4DCF-8BAF-5AD581F1E323}" dt="2024-10-30T19:49:31.252" v="4748" actId="20577"/>
          <ac:spMkLst>
            <pc:docMk/>
            <pc:sldMk cId="171924081" sldId="2147376076"/>
            <ac:spMk id="2" creationId="{626651BB-6EFA-C30D-4366-A2AB31F033F5}"/>
          </ac:spMkLst>
        </pc:spChg>
        <pc:spChg chg="mod">
          <ac:chgData name="Paul Lwevola" userId="c5146758-1500-4e32-b357-8d70c856ced4" providerId="ADAL" clId="{E0C50F5C-4C2F-4DCF-8BAF-5AD581F1E323}" dt="2024-11-03T19:09:48.498" v="5279" actId="14100"/>
          <ac:spMkLst>
            <pc:docMk/>
            <pc:sldMk cId="171924081" sldId="2147376076"/>
            <ac:spMk id="3" creationId="{A2E6F600-B5F4-D103-4CFE-436887AF3FD9}"/>
          </ac:spMkLst>
        </pc:spChg>
      </pc:sldChg>
      <pc:sldMasterChg chg="del delSldLayout">
        <pc:chgData name="Paul Lwevola" userId="c5146758-1500-4e32-b357-8d70c856ced4" providerId="ADAL" clId="{E0C50F5C-4C2F-4DCF-8BAF-5AD581F1E323}" dt="2024-10-29T07:53:28.811" v="3537" actId="2696"/>
        <pc:sldMasterMkLst>
          <pc:docMk/>
          <pc:sldMasterMk cId="1659029304" sldId="2147483670"/>
        </pc:sldMasterMkLst>
        <pc:sldLayoutChg chg="del">
          <pc:chgData name="Paul Lwevola" userId="c5146758-1500-4e32-b357-8d70c856ced4" providerId="ADAL" clId="{E0C50F5C-4C2F-4DCF-8BAF-5AD581F1E323}" dt="2024-10-29T07:53:28.811" v="3537" actId="2696"/>
          <pc:sldLayoutMkLst>
            <pc:docMk/>
            <pc:sldMasterMk cId="1659029304" sldId="2147483670"/>
            <pc:sldLayoutMk cId="2596026242" sldId="2147483661"/>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1316079036" sldId="2147483663"/>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1445531822" sldId="2147483664"/>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1054048698" sldId="2147483665"/>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479460725" sldId="2147483666"/>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3890298427" sldId="2147483667"/>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605726921" sldId="2147483668"/>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3675354042" sldId="2147483669"/>
          </pc:sldLayoutMkLst>
        </pc:sldLayoutChg>
        <pc:sldLayoutChg chg="del">
          <pc:chgData name="Paul Lwevola" userId="c5146758-1500-4e32-b357-8d70c856ced4" providerId="ADAL" clId="{E0C50F5C-4C2F-4DCF-8BAF-5AD581F1E323}" dt="2024-10-29T07:53:28.811" v="3537" actId="2696"/>
          <pc:sldLayoutMkLst>
            <pc:docMk/>
            <pc:sldMasterMk cId="1659029304" sldId="2147483670"/>
            <pc:sldLayoutMk cId="2147547726" sldId="2147483671"/>
          </pc:sldLayoutMkLst>
        </pc:sldLayoutChg>
      </pc:sldMasterChg>
      <pc:sldMasterChg chg="del delSldLayout">
        <pc:chgData name="Paul Lwevola" userId="c5146758-1500-4e32-b357-8d70c856ced4" providerId="ADAL" clId="{E0C50F5C-4C2F-4DCF-8BAF-5AD581F1E323}" dt="2024-10-29T07:53:28.811" v="3537" actId="2696"/>
        <pc:sldMasterMkLst>
          <pc:docMk/>
          <pc:sldMasterMk cId="1991652499" sldId="2147483697"/>
        </pc:sldMasterMkLst>
        <pc:sldLayoutChg chg="del">
          <pc:chgData name="Paul Lwevola" userId="c5146758-1500-4e32-b357-8d70c856ced4" providerId="ADAL" clId="{E0C50F5C-4C2F-4DCF-8BAF-5AD581F1E323}" dt="2024-10-29T07:53:28.811" v="3537" actId="2696"/>
          <pc:sldLayoutMkLst>
            <pc:docMk/>
            <pc:sldMasterMk cId="1991652499" sldId="2147483697"/>
            <pc:sldLayoutMk cId="2223759460" sldId="2147483698"/>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4196564971" sldId="2147483699"/>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2986098882" sldId="2147483700"/>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671669865" sldId="2147483701"/>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3589408501" sldId="2147483702"/>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1072735076" sldId="2147483703"/>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791661121" sldId="2147483704"/>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724823307" sldId="2147483705"/>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2300157454" sldId="2147483706"/>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2642105807" sldId="2147483707"/>
          </pc:sldLayoutMkLst>
        </pc:sldLayoutChg>
        <pc:sldLayoutChg chg="del">
          <pc:chgData name="Paul Lwevola" userId="c5146758-1500-4e32-b357-8d70c856ced4" providerId="ADAL" clId="{E0C50F5C-4C2F-4DCF-8BAF-5AD581F1E323}" dt="2024-10-29T07:53:28.811" v="3537" actId="2696"/>
          <pc:sldLayoutMkLst>
            <pc:docMk/>
            <pc:sldMasterMk cId="1991652499" sldId="2147483697"/>
            <pc:sldLayoutMk cId="914325154" sldId="2147483708"/>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t>Causes</a:t>
            </a:r>
            <a:r>
              <a:rPr lang="en-US" sz="1800" b="1" baseline="0" dirty="0"/>
              <a:t> of death among audited PLHIV deaths</a:t>
            </a:r>
            <a:endParaRPr lang="en-US" sz="1800"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Sheet1!$F$17</c:f>
              <c:strCache>
                <c:ptCount val="1"/>
                <c:pt idx="0">
                  <c:v>Numbers</c:v>
                </c:pt>
              </c:strCache>
            </c:strRef>
          </c:tx>
          <c:explosion val="15"/>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56E-47D4-B0E6-BD1D40CCA4A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56E-47D4-B0E6-BD1D40CCA4A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56E-47D4-B0E6-BD1D40CCA4A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56E-47D4-B0E6-BD1D40CCA4AF}"/>
              </c:ext>
            </c:extLst>
          </c:dPt>
          <c:dPt>
            <c:idx val="4"/>
            <c:bubble3D val="0"/>
            <c:explosion val="4"/>
            <c:spPr>
              <a:solidFill>
                <a:schemeClr val="accent5"/>
              </a:solidFill>
              <a:ln w="19050">
                <a:solidFill>
                  <a:schemeClr val="lt1"/>
                </a:solidFill>
              </a:ln>
              <a:effectLst/>
            </c:spPr>
            <c:extLst>
              <c:ext xmlns:c16="http://schemas.microsoft.com/office/drawing/2014/chart" uri="{C3380CC4-5D6E-409C-BE32-E72D297353CC}">
                <c16:uniqueId val="{00000009-F56E-47D4-B0E6-BD1D40CCA4A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56E-47D4-B0E6-BD1D40CCA4AF}"/>
              </c:ext>
            </c:extLst>
          </c:dPt>
          <c:dLbls>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1"/>
              <c:showBubbleSize val="0"/>
              <c:extLst>
                <c:ext xmlns:c16="http://schemas.microsoft.com/office/drawing/2014/chart" uri="{C3380CC4-5D6E-409C-BE32-E72D297353CC}">
                  <c16:uniqueId val="{00000007-F56E-47D4-B0E6-BD1D40CCA4AF}"/>
                </c:ext>
              </c:extLst>
            </c:dLbl>
            <c:dLbl>
              <c:idx val="4"/>
              <c:layout/>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fld id="{5EDB30C3-AE52-461A-B8CF-E29C6F64AC70}" type="VALUE">
                      <a:rPr lang="en-US">
                        <a:solidFill>
                          <a:schemeClr val="bg1"/>
                        </a:solidFill>
                      </a:rPr>
                      <a:pPr>
                        <a:defRPr sz="1600" b="1">
                          <a:solidFill>
                            <a:schemeClr val="bg1"/>
                          </a:solidFill>
                        </a:defRPr>
                      </a:pPr>
                      <a:t>[VALUE]</a:t>
                    </a:fld>
                    <a:r>
                      <a:rPr lang="en-US" baseline="0" dirty="0">
                        <a:solidFill>
                          <a:schemeClr val="bg1"/>
                        </a:solidFill>
                      </a:rPr>
                      <a:t>, </a:t>
                    </a:r>
                    <a:fld id="{28A55FBC-8D91-4F5D-9AD2-80CAB3342865}" type="PERCENTAGE">
                      <a:rPr lang="en-US" baseline="0">
                        <a:solidFill>
                          <a:schemeClr val="bg1"/>
                        </a:solidFill>
                      </a:rPr>
                      <a:pPr>
                        <a:defRPr sz="1600" b="1">
                          <a:solidFill>
                            <a:schemeClr val="bg1"/>
                          </a:solidFill>
                        </a:defRPr>
                      </a:pPr>
                      <a:t>[PERCENTAGE]</a:t>
                    </a:fld>
                    <a:endParaRPr lang="en-US" baseline="0" dirty="0">
                      <a:solidFill>
                        <a:schemeClr val="bg1"/>
                      </a:solidFill>
                    </a:endParaRP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F56E-47D4-B0E6-BD1D40CCA4A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Sheet1!$E$18:$E$23</c:f>
              <c:strCache>
                <c:ptCount val="6"/>
                <c:pt idx="0">
                  <c:v>TB</c:v>
                </c:pt>
                <c:pt idx="1">
                  <c:v>Cancers</c:v>
                </c:pt>
                <c:pt idx="2">
                  <c:v>Other  infections</c:v>
                </c:pt>
                <c:pt idx="3">
                  <c:v>Other non-infections</c:v>
                </c:pt>
                <c:pt idx="4">
                  <c:v>Other Natural causes</c:v>
                </c:pt>
                <c:pt idx="5">
                  <c:v>Non-natural causes</c:v>
                </c:pt>
              </c:strCache>
            </c:strRef>
          </c:cat>
          <c:val>
            <c:numRef>
              <c:f>Sheet1!$F$18:$F$23</c:f>
              <c:numCache>
                <c:formatCode>General</c:formatCode>
                <c:ptCount val="6"/>
                <c:pt idx="0">
                  <c:v>72</c:v>
                </c:pt>
                <c:pt idx="1">
                  <c:v>23</c:v>
                </c:pt>
                <c:pt idx="2">
                  <c:v>26</c:v>
                </c:pt>
                <c:pt idx="3">
                  <c:v>79</c:v>
                </c:pt>
                <c:pt idx="4">
                  <c:v>414</c:v>
                </c:pt>
                <c:pt idx="5">
                  <c:v>129</c:v>
                </c:pt>
              </c:numCache>
            </c:numRef>
          </c:val>
          <c:extLst>
            <c:ext xmlns:c16="http://schemas.microsoft.com/office/drawing/2014/chart" uri="{C3380CC4-5D6E-409C-BE32-E72D297353CC}">
              <c16:uniqueId val="{0000000C-F56E-47D4-B0E6-BD1D40CCA4A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76D34-A0E8-4C87-A9E3-F8E4457BEDB2}" type="datetimeFigureOut">
              <a:rPr lang="en-US" smtClean="0"/>
              <a:t>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BCD4DE-CCDF-4E27-8688-453C68FE4CC5}" type="slidenum">
              <a:rPr lang="en-US" smtClean="0"/>
              <a:t>‹#›</a:t>
            </a:fld>
            <a:endParaRPr lang="en-US"/>
          </a:p>
        </p:txBody>
      </p:sp>
    </p:spTree>
    <p:extLst>
      <p:ext uri="{BB962C8B-B14F-4D97-AF65-F5344CB8AC3E}">
        <p14:creationId xmlns:p14="http://schemas.microsoft.com/office/powerpoint/2010/main" val="258061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D90F35-9C19-4DDF-9C75-ECA5D3C2CA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555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BCD4DE-CCDF-4E27-8688-453C68FE4CC5}" type="slidenum">
              <a:rPr lang="en-US" smtClean="0"/>
              <a:t>2</a:t>
            </a:fld>
            <a:endParaRPr lang="en-US"/>
          </a:p>
        </p:txBody>
      </p:sp>
    </p:spTree>
    <p:extLst>
      <p:ext uri="{BB962C8B-B14F-4D97-AF65-F5344CB8AC3E}">
        <p14:creationId xmlns:p14="http://schemas.microsoft.com/office/powerpoint/2010/main" val="98229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BCD4DE-CCDF-4E27-8688-453C68FE4CC5}" type="slidenum">
              <a:rPr lang="en-US" smtClean="0"/>
              <a:t>3</a:t>
            </a:fld>
            <a:endParaRPr lang="en-US"/>
          </a:p>
        </p:txBody>
      </p:sp>
    </p:spTree>
    <p:extLst>
      <p:ext uri="{BB962C8B-B14F-4D97-AF65-F5344CB8AC3E}">
        <p14:creationId xmlns:p14="http://schemas.microsoft.com/office/powerpoint/2010/main" val="1047950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11D693-4C79-496D-A62A-14DC4D75D87A}" type="datetime1">
              <a:rPr lang="en-US" smtClean="0"/>
              <a:pPr/>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4031955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A70C70-FDF2-47F1-B42C-E77393039B79}" type="datetime1">
              <a:rPr lang="en-US" smtClean="0"/>
              <a:pPr/>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290199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0B9CD7-DDED-4FE4-A34D-15C184CACFE6}" type="datetime1">
              <a:rPr lang="en-US" smtClean="0"/>
              <a:pPr/>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497100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015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5F88A5-EEC4-4C7B-9D9B-8CE17E98EFD6}" type="datetime1">
              <a:rPr lang="en-US" smtClean="0"/>
              <a:pPr/>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400397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1558F9-45AF-40C5-8012-36DB204C4532}" type="datetime1">
              <a:rPr lang="en-US" smtClean="0"/>
              <a:pPr/>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2094297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AD4CF5-076C-41F6-817D-0E4C01503400}" type="datetime1">
              <a:rPr lang="en-US" smtClean="0"/>
              <a:pPr/>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147466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061B0A-E6BA-4801-88BD-28C61A32DE55}" type="datetime1">
              <a:rPr lang="en-US" smtClean="0"/>
              <a:pPr/>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144014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A252F9-BFA0-474B-A7B2-A7414365A59C}" type="datetime1">
              <a:rPr lang="en-US" smtClean="0"/>
              <a:pPr/>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112951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68359-F5C9-4F67-9B1D-D143A838B841}" type="datetime1">
              <a:rPr lang="en-US" smtClean="0"/>
              <a:pPr/>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2599205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DE8986-ACC4-497D-84E8-F9E9E5048FFC}" type="datetime1">
              <a:rPr lang="en-US" smtClean="0"/>
              <a:pPr/>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373315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16A963-D7E7-4281-BAC1-CAF78C92C29F}" type="datetime1">
              <a:rPr lang="en-US" smtClean="0"/>
              <a:pPr/>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AFCCE-BEBD-42B1-9C86-42743A0A4A6C}" type="slidenum">
              <a:rPr lang="en-US" smtClean="0"/>
              <a:pPr/>
              <a:t>‹#›</a:t>
            </a:fld>
            <a:endParaRPr lang="en-US"/>
          </a:p>
        </p:txBody>
      </p:sp>
    </p:spTree>
    <p:extLst>
      <p:ext uri="{BB962C8B-B14F-4D97-AF65-F5344CB8AC3E}">
        <p14:creationId xmlns:p14="http://schemas.microsoft.com/office/powerpoint/2010/main" val="332691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6023646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686" y="1491345"/>
            <a:ext cx="11658600" cy="2166256"/>
          </a:xfrm>
        </p:spPr>
        <p:txBody>
          <a:bodyPr>
            <a:noAutofit/>
          </a:bodyPr>
          <a:lstStyle/>
          <a:p>
            <a:pPr algn="ctr"/>
            <a:r>
              <a:rPr lang="en-US" sz="3600" b="1" dirty="0">
                <a:latin typeface="+mn-lt"/>
                <a:ea typeface="Tahoma" panose="020B0604030504040204" pitchFamily="34" charset="0"/>
                <a:cs typeface="Tahoma" panose="020B0604030504040204" pitchFamily="34" charset="0"/>
              </a:rPr>
              <a:t>Mortality Among People Living with HIV in the era of Antiretroviral Therapy: </a:t>
            </a:r>
            <a:r>
              <a:rPr lang="en-US" sz="3600" b="1" dirty="0">
                <a:latin typeface="+mn-lt"/>
              </a:rPr>
              <a:t>Observations from MJAP East Central Region and </a:t>
            </a:r>
            <a:r>
              <a:rPr lang="en-US" sz="3600" b="1" dirty="0" err="1">
                <a:latin typeface="+mn-lt"/>
              </a:rPr>
              <a:t>Kiruddu</a:t>
            </a:r>
            <a:r>
              <a:rPr lang="en-US" sz="3600" b="1" dirty="0">
                <a:latin typeface="+mn-lt"/>
              </a:rPr>
              <a:t> National Referral Hospital (2020-2024)</a:t>
            </a:r>
            <a:r>
              <a:rPr lang="en-US" sz="3600" dirty="0"/>
              <a:t/>
            </a:r>
            <a:br>
              <a:rPr lang="en-US" sz="3600" dirty="0"/>
            </a:br>
            <a:endParaRPr lang="en-US" sz="3600" dirty="0"/>
          </a:p>
        </p:txBody>
      </p:sp>
      <p:sp>
        <p:nvSpPr>
          <p:cNvPr id="3" name="Rectangle 2">
            <a:extLst>
              <a:ext uri="{FF2B5EF4-FFF2-40B4-BE49-F238E27FC236}">
                <a16:creationId xmlns:a16="http://schemas.microsoft.com/office/drawing/2014/main" id="{8D6DA8B1-14CD-5E50-7F29-383A456E1937}"/>
              </a:ext>
            </a:extLst>
          </p:cNvPr>
          <p:cNvSpPr/>
          <p:nvPr/>
        </p:nvSpPr>
        <p:spPr>
          <a:xfrm>
            <a:off x="572877" y="3657601"/>
            <a:ext cx="5414266" cy="13933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 Paul Lwevola, MBChB, MPH, </a:t>
            </a:r>
            <a:r>
              <a:rPr lang="en-US" dirty="0" err="1">
                <a:solidFill>
                  <a:schemeClr val="tx1"/>
                </a:solidFill>
              </a:rPr>
              <a:t>ImS</a:t>
            </a:r>
            <a:r>
              <a:rPr lang="en-US" dirty="0">
                <a:solidFill>
                  <a:schemeClr val="tx1"/>
                </a:solidFill>
              </a:rPr>
              <a:t> Fellow</a:t>
            </a:r>
          </a:p>
          <a:p>
            <a:pPr algn="ctr"/>
            <a:r>
              <a:rPr lang="en-US" dirty="0">
                <a:solidFill>
                  <a:schemeClr val="tx1"/>
                </a:solidFill>
              </a:rPr>
              <a:t>HIV/TB care and Treatment Advisor, MJAP</a:t>
            </a:r>
          </a:p>
        </p:txBody>
      </p:sp>
      <p:sp>
        <p:nvSpPr>
          <p:cNvPr id="5" name="Rectangle 4">
            <a:extLst>
              <a:ext uri="{FF2B5EF4-FFF2-40B4-BE49-F238E27FC236}">
                <a16:creationId xmlns:a16="http://schemas.microsoft.com/office/drawing/2014/main" id="{29B28A91-62C1-8817-BD5E-CE4735D2A0CA}"/>
              </a:ext>
            </a:extLst>
          </p:cNvPr>
          <p:cNvSpPr/>
          <p:nvPr/>
        </p:nvSpPr>
        <p:spPr>
          <a:xfrm>
            <a:off x="6596743" y="3657601"/>
            <a:ext cx="4871816" cy="13933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 Wanda Yvone, MBChB</a:t>
            </a:r>
          </a:p>
          <a:p>
            <a:pPr algn="ctr"/>
            <a:r>
              <a:rPr lang="en-US" dirty="0">
                <a:solidFill>
                  <a:schemeClr val="tx1"/>
                </a:solidFill>
              </a:rPr>
              <a:t>Medical officer, MJAP </a:t>
            </a:r>
          </a:p>
        </p:txBody>
      </p:sp>
      <p:pic>
        <p:nvPicPr>
          <p:cNvPr id="4" name="Content Placeholder 3">
            <a:extLst>
              <a:ext uri="{FF2B5EF4-FFF2-40B4-BE49-F238E27FC236}">
                <a16:creationId xmlns:a16="http://schemas.microsoft.com/office/drawing/2014/main" id="{E96FBF88-10C1-766A-A714-B0622C15BAEC}"/>
              </a:ext>
            </a:extLst>
          </p:cNvPr>
          <p:cNvPicPr>
            <a:picLocks/>
          </p:cNvPicPr>
          <p:nvPr/>
        </p:nvPicPr>
        <p:blipFill>
          <a:blip r:embed="rId4"/>
          <a:stretch>
            <a:fillRect/>
          </a:stretch>
        </p:blipFill>
        <p:spPr>
          <a:xfrm>
            <a:off x="9077898" y="5532662"/>
            <a:ext cx="2896387" cy="1219199"/>
          </a:xfrm>
          <a:prstGeom prst="rect">
            <a:avLst/>
          </a:prstGeom>
        </p:spPr>
      </p:pic>
      <p:pic>
        <p:nvPicPr>
          <p:cNvPr id="1026" name="Picture 2">
            <a:extLst>
              <a:ext uri="{FF2B5EF4-FFF2-40B4-BE49-F238E27FC236}">
                <a16:creationId xmlns:a16="http://schemas.microsoft.com/office/drawing/2014/main" id="{E1C22ED7-7D75-FB91-9AB9-460BE03A82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853" y="5532662"/>
            <a:ext cx="1621296" cy="13253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A15B72FB-7741-4819-BB79-2C98D7CF0A6B}"/>
              </a:ext>
            </a:extLst>
          </p:cNvPr>
          <p:cNvPicPr>
            <a:picLocks noChangeAspect="1"/>
          </p:cNvPicPr>
          <p:nvPr/>
        </p:nvPicPr>
        <p:blipFill rotWithShape="1">
          <a:blip r:embed="rId6"/>
          <a:srcRect l="21137" t="18129" r="45170"/>
          <a:stretch/>
        </p:blipFill>
        <p:spPr bwMode="auto">
          <a:xfrm>
            <a:off x="3301508" y="5532661"/>
            <a:ext cx="1848211" cy="1315450"/>
          </a:xfrm>
          <a:prstGeom prst="rect">
            <a:avLst/>
          </a:prstGeom>
          <a:ln>
            <a:noFill/>
          </a:ln>
          <a:extLst>
            <a:ext uri="{53640926-AAD7-44D8-BBD7-CCE9431645EC}">
              <a14:shadowObscured xmlns:a14="http://schemas.microsoft.com/office/drawing/2010/main"/>
            </a:ext>
          </a:extLst>
        </p:spPr>
      </p:pic>
      <p:pic>
        <p:nvPicPr>
          <p:cNvPr id="9" name="Picture 8" descr="A blue and white logo&#10;&#10;Description automatically generated">
            <a:extLst>
              <a:ext uri="{FF2B5EF4-FFF2-40B4-BE49-F238E27FC236}">
                <a16:creationId xmlns:a16="http://schemas.microsoft.com/office/drawing/2014/main" id="{912BCC63-00CF-31BD-00F0-CAA20B510FBD}"/>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423078" y="5532661"/>
            <a:ext cx="1641024" cy="1219199"/>
          </a:xfrm>
          <a:prstGeom prst="rect">
            <a:avLst/>
          </a:prstGeom>
        </p:spPr>
      </p:pic>
    </p:spTree>
    <p:extLst>
      <p:ext uri="{BB962C8B-B14F-4D97-AF65-F5344CB8AC3E}">
        <p14:creationId xmlns:p14="http://schemas.microsoft.com/office/powerpoint/2010/main" val="136456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EF424-2A55-928C-04AF-2B431D4A1464}"/>
              </a:ext>
            </a:extLst>
          </p:cNvPr>
          <p:cNvSpPr>
            <a:spLocks noGrp="1"/>
          </p:cNvSpPr>
          <p:nvPr>
            <p:ph type="title"/>
          </p:nvPr>
        </p:nvSpPr>
        <p:spPr>
          <a:xfrm>
            <a:off x="239485" y="114754"/>
            <a:ext cx="11604171" cy="756103"/>
          </a:xfrm>
        </p:spPr>
        <p:txBody>
          <a:bodyPr>
            <a:normAutofit/>
          </a:bodyPr>
          <a:lstStyle/>
          <a:p>
            <a:r>
              <a:rPr lang="en-US" b="1" dirty="0"/>
              <a:t>Mortality proportions - Community program</a:t>
            </a:r>
          </a:p>
        </p:txBody>
      </p:sp>
      <p:sp>
        <p:nvSpPr>
          <p:cNvPr id="3" name="Content Placeholder 2">
            <a:extLst>
              <a:ext uri="{FF2B5EF4-FFF2-40B4-BE49-F238E27FC236}">
                <a16:creationId xmlns:a16="http://schemas.microsoft.com/office/drawing/2014/main" id="{A3CB52FB-D97E-360F-45BD-F38972AAEA98}"/>
              </a:ext>
            </a:extLst>
          </p:cNvPr>
          <p:cNvSpPr>
            <a:spLocks noGrp="1"/>
          </p:cNvSpPr>
          <p:nvPr>
            <p:ph sz="half" idx="1"/>
          </p:nvPr>
        </p:nvSpPr>
        <p:spPr>
          <a:xfrm>
            <a:off x="677274" y="870857"/>
            <a:ext cx="5780315" cy="4440347"/>
          </a:xfrm>
        </p:spPr>
        <p:txBody>
          <a:bodyPr>
            <a:normAutofit/>
          </a:bodyPr>
          <a:lstStyle/>
          <a:p>
            <a:endParaRPr lang="en-US" sz="2400" dirty="0"/>
          </a:p>
          <a:p>
            <a:r>
              <a:rPr lang="en-US" sz="2000" dirty="0"/>
              <a:t>Thru 1</a:t>
            </a:r>
            <a:r>
              <a:rPr lang="en-US" sz="2000" baseline="30000" dirty="0"/>
              <a:t>st</a:t>
            </a:r>
            <a:r>
              <a:rPr lang="en-US" sz="2000" dirty="0"/>
              <a:t> Oct 2021 – 30</a:t>
            </a:r>
            <a:r>
              <a:rPr lang="en-US" sz="2000" baseline="30000" dirty="0"/>
              <a:t>th</a:t>
            </a:r>
            <a:r>
              <a:rPr lang="en-US" sz="2000" dirty="0"/>
              <a:t> Sept 2024; a total of 1,784 deaths were reported among all PLHIV in care</a:t>
            </a:r>
          </a:p>
          <a:p>
            <a:pPr lvl="1"/>
            <a:r>
              <a:rPr lang="en-US" sz="1800" dirty="0"/>
              <a:t>52% male</a:t>
            </a:r>
          </a:p>
          <a:p>
            <a:pPr lvl="1"/>
            <a:r>
              <a:rPr lang="en-US" sz="1800" dirty="0"/>
              <a:t>95% aged 15+yrs.</a:t>
            </a:r>
          </a:p>
          <a:p>
            <a:endParaRPr lang="en-US" sz="2000" dirty="0"/>
          </a:p>
          <a:p>
            <a:r>
              <a:rPr lang="en-US" sz="2000" dirty="0"/>
              <a:t>On average, 149 deaths were reported per quarter during the analysis period, representing 0.2% mortality per quarter (average Tx-Curr: 66,772 clients)</a:t>
            </a:r>
          </a:p>
          <a:p>
            <a:endParaRPr lang="en-US" sz="2000" dirty="0"/>
          </a:p>
          <a:p>
            <a:r>
              <a:rPr lang="en-US" sz="2000" dirty="0"/>
              <a:t>A total of 743 deaths out of 1,784 (42%) were audited.</a:t>
            </a:r>
          </a:p>
          <a:p>
            <a:endParaRPr lang="en-US" sz="2000" dirty="0"/>
          </a:p>
          <a:p>
            <a:endParaRPr lang="en-US" dirty="0"/>
          </a:p>
        </p:txBody>
      </p:sp>
      <p:graphicFrame>
        <p:nvGraphicFramePr>
          <p:cNvPr id="5" name="Content Placeholder 4">
            <a:extLst>
              <a:ext uri="{FF2B5EF4-FFF2-40B4-BE49-F238E27FC236}">
                <a16:creationId xmlns:a16="http://schemas.microsoft.com/office/drawing/2014/main" id="{637B43F4-4FEB-CD8E-A666-F2094B6596D9}"/>
              </a:ext>
            </a:extLst>
          </p:cNvPr>
          <p:cNvGraphicFramePr>
            <a:graphicFrameLocks noGrp="1"/>
          </p:cNvGraphicFramePr>
          <p:nvPr>
            <p:ph sz="half" idx="2"/>
            <p:extLst>
              <p:ext uri="{D42A27DB-BD31-4B8C-83A1-F6EECF244321}">
                <p14:modId xmlns:p14="http://schemas.microsoft.com/office/powerpoint/2010/main" val="2320975246"/>
              </p:ext>
            </p:extLst>
          </p:nvPr>
        </p:nvGraphicFramePr>
        <p:xfrm>
          <a:off x="6172199" y="870857"/>
          <a:ext cx="5780315" cy="48012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452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CFDA3-A5DF-EAEE-0B0E-F5206F88A7E7}"/>
              </a:ext>
            </a:extLst>
          </p:cNvPr>
          <p:cNvSpPr>
            <a:spLocks noGrp="1"/>
          </p:cNvSpPr>
          <p:nvPr>
            <p:ph type="title"/>
          </p:nvPr>
        </p:nvSpPr>
        <p:spPr>
          <a:xfrm>
            <a:off x="152398" y="300037"/>
            <a:ext cx="11201401" cy="429306"/>
          </a:xfrm>
        </p:spPr>
        <p:txBody>
          <a:bodyPr>
            <a:normAutofit fontScale="90000"/>
          </a:bodyPr>
          <a:lstStyle/>
          <a:p>
            <a:r>
              <a:rPr lang="en-US" dirty="0"/>
              <a:t>Bugiri Hospital Case Study</a:t>
            </a:r>
          </a:p>
        </p:txBody>
      </p:sp>
      <p:sp>
        <p:nvSpPr>
          <p:cNvPr id="7" name="Content Placeholder 6">
            <a:extLst>
              <a:ext uri="{FF2B5EF4-FFF2-40B4-BE49-F238E27FC236}">
                <a16:creationId xmlns:a16="http://schemas.microsoft.com/office/drawing/2014/main" id="{FDE3A314-2C35-206B-A469-2F1454C3E272}"/>
              </a:ext>
            </a:extLst>
          </p:cNvPr>
          <p:cNvSpPr>
            <a:spLocks noGrp="1"/>
          </p:cNvSpPr>
          <p:nvPr>
            <p:ph idx="1"/>
          </p:nvPr>
        </p:nvSpPr>
        <p:spPr>
          <a:xfrm>
            <a:off x="152398" y="805543"/>
            <a:ext cx="11800115" cy="50183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285750" indent="-285750">
              <a:buFont typeface="Arial" panose="020B0604020202020204" pitchFamily="34" charset="0"/>
              <a:buChar char="•"/>
            </a:pPr>
            <a:r>
              <a:rPr lang="en-US" sz="2400" dirty="0">
                <a:latin typeface="Gill Sans MT" panose="020B0502020104020203" pitchFamily="34" charset="0"/>
              </a:rPr>
              <a:t>For the period October 2023 to sept 2024, the hospital reported 32 PLHIV deaths</a:t>
            </a:r>
          </a:p>
          <a:p>
            <a:pPr marL="285750" indent="-285750">
              <a:buFont typeface="Arial" panose="020B0604020202020204" pitchFamily="34" charset="0"/>
              <a:buChar char="•"/>
            </a:pPr>
            <a:r>
              <a:rPr lang="en-US" sz="2400" dirty="0">
                <a:latin typeface="Gill Sans MT" panose="020B0502020104020203" pitchFamily="34" charset="0"/>
              </a:rPr>
              <a:t>23/32 (72%) of deaths occurred in the community</a:t>
            </a:r>
          </a:p>
          <a:p>
            <a:pPr marL="285750" indent="-285750">
              <a:buFont typeface="Arial" panose="020B0604020202020204" pitchFamily="34" charset="0"/>
              <a:buChar char="•"/>
            </a:pPr>
            <a:r>
              <a:rPr lang="en-US" sz="2400" dirty="0">
                <a:latin typeface="Gill Sans MT" panose="020B0502020104020203" pitchFamily="34" charset="0"/>
              </a:rPr>
              <a:t>Verbal autopsies were conducted in 18/23 (78%)</a:t>
            </a:r>
          </a:p>
          <a:p>
            <a:pPr marL="285750" indent="-285750">
              <a:buFont typeface="Arial" panose="020B0604020202020204" pitchFamily="34" charset="0"/>
              <a:buChar char="•"/>
            </a:pPr>
            <a:r>
              <a:rPr lang="en-US" sz="2400" dirty="0">
                <a:latin typeface="Gill Sans MT" panose="020B0502020104020203" pitchFamily="34" charset="0"/>
              </a:rPr>
              <a:t>Cause of death could not be established in 9/18 (50%) deaths </a:t>
            </a:r>
          </a:p>
          <a:p>
            <a:pPr marL="285750" indent="-285750">
              <a:buFont typeface="Arial" panose="020B0604020202020204" pitchFamily="34" charset="0"/>
              <a:buChar char="•"/>
            </a:pPr>
            <a:r>
              <a:rPr lang="en-US" sz="2400" i="1" dirty="0">
                <a:latin typeface="Gill Sans MT" panose="020B0502020104020203" pitchFamily="34" charset="0"/>
              </a:rPr>
              <a:t>Quotes from linkage facilitators who do verbal autopsies</a:t>
            </a:r>
          </a:p>
          <a:p>
            <a:pPr marL="742950" lvl="1" indent="-285750"/>
            <a:r>
              <a:rPr lang="en-US" sz="1800" i="1" dirty="0">
                <a:latin typeface="Gill Sans MT" panose="020B0502020104020203" pitchFamily="34" charset="0"/>
              </a:rPr>
              <a:t>“When the clients get symptoms, they are rushed to the nearest clinics where they die. If you do the autopsy early, you may get some records at the clinics or with family members”</a:t>
            </a:r>
          </a:p>
          <a:p>
            <a:pPr marL="742950" lvl="1" indent="-285750"/>
            <a:r>
              <a:rPr lang="en-US" sz="1800" i="1" dirty="0">
                <a:latin typeface="Gill Sans MT" panose="020B0502020104020203" pitchFamily="34" charset="0"/>
              </a:rPr>
              <a:t>“We learn of the clients' death usually after a month and beyond, after they miss appointment; at this time, most family members have lost related medical records”</a:t>
            </a:r>
          </a:p>
          <a:p>
            <a:pPr marL="742950" lvl="1" indent="-285750"/>
            <a:r>
              <a:rPr lang="en-US" i="1" dirty="0">
                <a:latin typeface="Gill Sans MT" panose="020B0502020104020203" pitchFamily="34" charset="0"/>
              </a:rPr>
              <a:t>“</a:t>
            </a:r>
            <a:r>
              <a:rPr lang="en-US" sz="1800" i="1" dirty="0">
                <a:latin typeface="Gill Sans MT" panose="020B0502020104020203" pitchFamily="34" charset="0"/>
              </a:rPr>
              <a:t>family members report symptoms like headache, fever, vomiting </a:t>
            </a:r>
            <a:r>
              <a:rPr lang="en-US" sz="1800" i="1" dirty="0" err="1">
                <a:latin typeface="Gill Sans MT" panose="020B0502020104020203" pitchFamily="34" charset="0"/>
              </a:rPr>
              <a:t>etc</a:t>
            </a:r>
            <a:r>
              <a:rPr lang="en-US" sz="1800" i="1" dirty="0">
                <a:latin typeface="Gill Sans MT" panose="020B0502020104020203" pitchFamily="34" charset="0"/>
              </a:rPr>
              <a:t>, then the client died, which makes it difficult to establish the cause of death”.</a:t>
            </a:r>
          </a:p>
          <a:p>
            <a:pPr marL="742950" lvl="1" indent="-285750"/>
            <a:r>
              <a:rPr lang="en-US" sz="1800" i="1" dirty="0">
                <a:latin typeface="Gill Sans MT" panose="020B0502020104020203" pitchFamily="34" charset="0"/>
              </a:rPr>
              <a:t>“We need more training to be able to question symptoms and signs to establish cause of death, the verbal autopsy form also needs revision to capture symptoms”</a:t>
            </a:r>
            <a:endParaRPr lang="en-US" sz="1800" dirty="0">
              <a:latin typeface="Gill Sans MT" panose="020B0502020104020203" pitchFamily="34" charset="0"/>
            </a:endParaRPr>
          </a:p>
        </p:txBody>
      </p:sp>
    </p:spTree>
    <p:extLst>
      <p:ext uri="{BB962C8B-B14F-4D97-AF65-F5344CB8AC3E}">
        <p14:creationId xmlns:p14="http://schemas.microsoft.com/office/powerpoint/2010/main" val="2215197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CB1BA9-18B2-452D-92BD-279550BDE750}"/>
              </a:ext>
            </a:extLst>
          </p:cNvPr>
          <p:cNvSpPr>
            <a:spLocks noGrp="1"/>
          </p:cNvSpPr>
          <p:nvPr>
            <p:ph type="title"/>
          </p:nvPr>
        </p:nvSpPr>
        <p:spPr>
          <a:xfrm>
            <a:off x="0" y="130179"/>
            <a:ext cx="12192000" cy="685798"/>
          </a:xfrm>
        </p:spPr>
        <p:txBody>
          <a:bodyPr>
            <a:noAutofit/>
          </a:bodyPr>
          <a:lstStyle/>
          <a:p>
            <a:r>
              <a:rPr lang="en-US" sz="2800" b="1" dirty="0">
                <a:latin typeface="Gill Sans MT" panose="020B0502020104020203" pitchFamily="34" charset="0"/>
              </a:rPr>
              <a:t>Mortality trends among PLHIV with AHD - </a:t>
            </a:r>
            <a:r>
              <a:rPr lang="en-US" sz="2800" b="1" dirty="0" err="1">
                <a:latin typeface="Gill Sans MT" panose="020B0502020104020203" pitchFamily="34" charset="0"/>
              </a:rPr>
              <a:t>Kiruddu</a:t>
            </a:r>
            <a:r>
              <a:rPr lang="en-US" sz="2800" b="1" dirty="0">
                <a:latin typeface="Gill Sans MT" panose="020B0502020104020203" pitchFamily="34" charset="0"/>
              </a:rPr>
              <a:t> National Referral Hospital MJAP Program 2020-2024</a:t>
            </a:r>
            <a:endParaRPr lang="en-AS" sz="2800" dirty="0"/>
          </a:p>
        </p:txBody>
      </p:sp>
      <p:sp>
        <p:nvSpPr>
          <p:cNvPr id="2" name="Rectangle 1">
            <a:extLst>
              <a:ext uri="{FF2B5EF4-FFF2-40B4-BE49-F238E27FC236}">
                <a16:creationId xmlns:a16="http://schemas.microsoft.com/office/drawing/2014/main" id="{4BE60E3D-0A7C-AA4F-192F-21DEED2339A2}"/>
              </a:ext>
            </a:extLst>
          </p:cNvPr>
          <p:cNvSpPr/>
          <p:nvPr/>
        </p:nvSpPr>
        <p:spPr>
          <a:xfrm>
            <a:off x="7903030" y="1152526"/>
            <a:ext cx="4149278" cy="39923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latin typeface="Gill Sans MT" panose="020B0502020104020203" pitchFamily="34" charset="0"/>
              </a:rPr>
              <a:t>Baseline mortality before starting the mortality audits was at 31%.</a:t>
            </a:r>
          </a:p>
          <a:p>
            <a:endParaRPr lang="en-US" dirty="0">
              <a:latin typeface="Gill Sans MT" panose="020B0502020104020203" pitchFamily="34" charset="0"/>
            </a:endParaRPr>
          </a:p>
          <a:p>
            <a:pPr marL="285750" indent="-285750">
              <a:buFont typeface="Arial" panose="020B0604020202020204" pitchFamily="34" charset="0"/>
              <a:buChar char="•"/>
            </a:pPr>
            <a:r>
              <a:rPr lang="en-US" dirty="0">
                <a:latin typeface="Gill Sans MT" panose="020B0502020104020203" pitchFamily="34" charset="0"/>
              </a:rPr>
              <a:t>Thru March 2020 to September 2024,  mortality ranged from 22% to 26%.</a:t>
            </a:r>
          </a:p>
          <a:p>
            <a:endParaRPr lang="en-US" dirty="0">
              <a:latin typeface="Gill Sans MT" panose="020B0502020104020203" pitchFamily="34" charset="0"/>
            </a:endParaRPr>
          </a:p>
          <a:p>
            <a:pPr marL="285750" indent="-285750">
              <a:buFont typeface="Arial" panose="020B0604020202020204" pitchFamily="34" charset="0"/>
              <a:buChar char="•"/>
            </a:pPr>
            <a:r>
              <a:rPr lang="en-US" dirty="0">
                <a:latin typeface="Gill Sans MT" panose="020B0502020104020203" pitchFamily="34" charset="0"/>
              </a:rPr>
              <a:t>Suggesting mortality is unacceptably still high (Expected mortality at </a:t>
            </a:r>
            <a:r>
              <a:rPr lang="en-US" dirty="0" err="1">
                <a:latin typeface="Gill Sans MT" panose="020B0502020104020203" pitchFamily="34" charset="0"/>
              </a:rPr>
              <a:t>Kiruddu</a:t>
            </a:r>
            <a:r>
              <a:rPr lang="en-US" dirty="0">
                <a:latin typeface="Gill Sans MT" panose="020B0502020104020203" pitchFamily="34" charset="0"/>
              </a:rPr>
              <a:t> is estimated at 10%)</a:t>
            </a:r>
          </a:p>
        </p:txBody>
      </p:sp>
      <p:pic>
        <p:nvPicPr>
          <p:cNvPr id="8" name="Chart 1">
            <a:extLst>
              <a:ext uri="{FF2B5EF4-FFF2-40B4-BE49-F238E27FC236}">
                <a16:creationId xmlns:a16="http://schemas.microsoft.com/office/drawing/2014/main" id="{5788A426-F695-4066-AFD4-F4BCCDAFA2E3}"/>
              </a:ext>
            </a:extLst>
          </p:cNvPr>
          <p:cNvPicPr>
            <a:picLocks noGrp="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39692" y="1152526"/>
            <a:ext cx="7643594" cy="399235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605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1007C1-AECF-47F0-9C3D-D7E19AA2DDDA}"/>
              </a:ext>
            </a:extLst>
          </p:cNvPr>
          <p:cNvSpPr>
            <a:spLocks noGrp="1"/>
          </p:cNvSpPr>
          <p:nvPr>
            <p:ph type="title"/>
          </p:nvPr>
        </p:nvSpPr>
        <p:spPr>
          <a:xfrm>
            <a:off x="1171255" y="177452"/>
            <a:ext cx="10126761" cy="675303"/>
          </a:xfrm>
        </p:spPr>
        <p:txBody>
          <a:bodyPr>
            <a:noAutofit/>
          </a:bodyPr>
          <a:lstStyle/>
          <a:p>
            <a:r>
              <a:rPr lang="en-US" sz="2800" b="1" dirty="0">
                <a:latin typeface="Gill Sans"/>
              </a:rPr>
              <a:t>Mortality over the years and common diagnoses at death</a:t>
            </a:r>
            <a:endParaRPr lang="en-GB" sz="2800" b="1" dirty="0">
              <a:latin typeface="Gill Sans"/>
            </a:endParaRPr>
          </a:p>
        </p:txBody>
      </p:sp>
      <p:sp>
        <p:nvSpPr>
          <p:cNvPr id="5" name="Content Placeholder 4">
            <a:extLst>
              <a:ext uri="{FF2B5EF4-FFF2-40B4-BE49-F238E27FC236}">
                <a16:creationId xmlns:a16="http://schemas.microsoft.com/office/drawing/2014/main" id="{9F4557DE-315E-448E-89C4-D69944219F67}"/>
              </a:ext>
            </a:extLst>
          </p:cNvPr>
          <p:cNvSpPr>
            <a:spLocks noGrp="1"/>
          </p:cNvSpPr>
          <p:nvPr>
            <p:ph idx="1"/>
          </p:nvPr>
        </p:nvSpPr>
        <p:spPr>
          <a:xfrm>
            <a:off x="1443210" y="4772094"/>
            <a:ext cx="9121966" cy="769389"/>
          </a:xfrm>
        </p:spPr>
        <p:txBody>
          <a:bodyPr>
            <a:normAutofit/>
          </a:bodyPr>
          <a:lstStyle/>
          <a:p>
            <a:r>
              <a:rPr lang="en-US" sz="2000" dirty="0"/>
              <a:t>Co –infections include; pneumonia, malaria, urinary tract infections, gastro-enteritis, bacteremia and H. pylori infection.</a:t>
            </a:r>
          </a:p>
        </p:txBody>
      </p:sp>
      <p:pic>
        <p:nvPicPr>
          <p:cNvPr id="2" name="Picture 1">
            <a:extLst>
              <a:ext uri="{FF2B5EF4-FFF2-40B4-BE49-F238E27FC236}">
                <a16:creationId xmlns:a16="http://schemas.microsoft.com/office/drawing/2014/main" id="{2A0B0252-A03B-4CB9-BFC1-6D640DA7EFDF}"/>
              </a:ext>
            </a:extLst>
          </p:cNvPr>
          <p:cNvPicPr>
            <a:picLocks noChangeAspect="1"/>
          </p:cNvPicPr>
          <p:nvPr/>
        </p:nvPicPr>
        <p:blipFill>
          <a:blip r:embed="rId2"/>
          <a:stretch>
            <a:fillRect/>
          </a:stretch>
        </p:blipFill>
        <p:spPr>
          <a:xfrm>
            <a:off x="473725" y="852755"/>
            <a:ext cx="11314323" cy="3919339"/>
          </a:xfrm>
          <a:prstGeom prst="rect">
            <a:avLst/>
          </a:prstGeom>
        </p:spPr>
      </p:pic>
    </p:spTree>
    <p:extLst>
      <p:ext uri="{BB962C8B-B14F-4D97-AF65-F5344CB8AC3E}">
        <p14:creationId xmlns:p14="http://schemas.microsoft.com/office/powerpoint/2010/main" val="31494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2896F-DF54-4687-83C1-05A5EC879E6D}"/>
              </a:ext>
            </a:extLst>
          </p:cNvPr>
          <p:cNvSpPr>
            <a:spLocks noGrp="1"/>
          </p:cNvSpPr>
          <p:nvPr>
            <p:ph type="title"/>
          </p:nvPr>
        </p:nvSpPr>
        <p:spPr>
          <a:xfrm>
            <a:off x="440648" y="212988"/>
            <a:ext cx="11310704" cy="782138"/>
          </a:xfrm>
        </p:spPr>
        <p:txBody>
          <a:bodyPr>
            <a:noAutofit/>
          </a:bodyPr>
          <a:lstStyle/>
          <a:p>
            <a:r>
              <a:rPr lang="en-US" sz="2800" b="1" dirty="0">
                <a:latin typeface="Gill Sans MT" panose="020B0502020104020203" pitchFamily="34" charset="0"/>
              </a:rPr>
              <a:t>Characteristics of HIV in-patients at KNRH from October 2023 to September 2024</a:t>
            </a:r>
            <a:endParaRPr lang="en-GB" sz="2800" b="1" dirty="0">
              <a:latin typeface="Gill Sans MT" panose="020B0502020104020203" pitchFamily="34" charset="0"/>
            </a:endParaRPr>
          </a:p>
        </p:txBody>
      </p:sp>
      <p:pic>
        <p:nvPicPr>
          <p:cNvPr id="7" name="Content Placeholder 6">
            <a:extLst>
              <a:ext uri="{FF2B5EF4-FFF2-40B4-BE49-F238E27FC236}">
                <a16:creationId xmlns:a16="http://schemas.microsoft.com/office/drawing/2014/main" id="{56F5E7F9-B2F4-4954-BE86-20F6982C5DB4}"/>
              </a:ext>
            </a:extLst>
          </p:cNvPr>
          <p:cNvPicPr>
            <a:picLocks noGrp="1" noChangeAspect="1"/>
          </p:cNvPicPr>
          <p:nvPr>
            <p:ph idx="1"/>
          </p:nvPr>
        </p:nvPicPr>
        <p:blipFill>
          <a:blip r:embed="rId2"/>
          <a:stretch>
            <a:fillRect/>
          </a:stretch>
        </p:blipFill>
        <p:spPr>
          <a:xfrm>
            <a:off x="1221037" y="1116312"/>
            <a:ext cx="10104304" cy="4300580"/>
          </a:xfrm>
          <a:prstGeom prst="rect">
            <a:avLst/>
          </a:prstGeom>
        </p:spPr>
      </p:pic>
    </p:spTree>
    <p:extLst>
      <p:ext uri="{BB962C8B-B14F-4D97-AF65-F5344CB8AC3E}">
        <p14:creationId xmlns:p14="http://schemas.microsoft.com/office/powerpoint/2010/main" val="3657862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00AF4F-99D5-4D44-877E-06C890C67A6B}"/>
              </a:ext>
            </a:extLst>
          </p:cNvPr>
          <p:cNvSpPr>
            <a:spLocks noGrp="1"/>
          </p:cNvSpPr>
          <p:nvPr>
            <p:ph type="title"/>
          </p:nvPr>
        </p:nvSpPr>
        <p:spPr>
          <a:xfrm>
            <a:off x="295702" y="150812"/>
            <a:ext cx="11602384" cy="904126"/>
          </a:xfrm>
        </p:spPr>
        <p:txBody>
          <a:bodyPr>
            <a:normAutofit/>
          </a:bodyPr>
          <a:lstStyle/>
          <a:p>
            <a:r>
              <a:rPr lang="en-US" sz="2800" b="1" dirty="0">
                <a:latin typeface="Gill Sans MT" panose="020B0502020104020203" pitchFamily="34" charset="0"/>
              </a:rPr>
              <a:t>OIs and comorbidities among HIV inpatients at KNRH from October 2023 to September 2024</a:t>
            </a:r>
            <a:endParaRPr lang="en-GB" sz="2800" b="1" dirty="0">
              <a:latin typeface="Gill Sans MT" panose="020B0502020104020203" pitchFamily="34" charset="0"/>
            </a:endParaRPr>
          </a:p>
        </p:txBody>
      </p:sp>
      <p:pic>
        <p:nvPicPr>
          <p:cNvPr id="11" name="Content Placeholder 10">
            <a:extLst>
              <a:ext uri="{FF2B5EF4-FFF2-40B4-BE49-F238E27FC236}">
                <a16:creationId xmlns:a16="http://schemas.microsoft.com/office/drawing/2014/main" id="{B76F3082-9195-4F41-ADA1-A12200B774F8}"/>
              </a:ext>
            </a:extLst>
          </p:cNvPr>
          <p:cNvPicPr>
            <a:picLocks noGrp="1" noChangeAspect="1"/>
          </p:cNvPicPr>
          <p:nvPr>
            <p:ph idx="1"/>
          </p:nvPr>
        </p:nvPicPr>
        <p:blipFill>
          <a:blip r:embed="rId2"/>
          <a:stretch>
            <a:fillRect/>
          </a:stretch>
        </p:blipFill>
        <p:spPr>
          <a:xfrm>
            <a:off x="1466977" y="1204645"/>
            <a:ext cx="9421402" cy="4448710"/>
          </a:xfrm>
          <a:prstGeom prst="rect">
            <a:avLst/>
          </a:prstGeom>
        </p:spPr>
      </p:pic>
    </p:spTree>
    <p:extLst>
      <p:ext uri="{BB962C8B-B14F-4D97-AF65-F5344CB8AC3E}">
        <p14:creationId xmlns:p14="http://schemas.microsoft.com/office/powerpoint/2010/main" val="656007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51BB-6EFA-C30D-4366-A2AB31F033F5}"/>
              </a:ext>
            </a:extLst>
          </p:cNvPr>
          <p:cNvSpPr>
            <a:spLocks noGrp="1"/>
          </p:cNvSpPr>
          <p:nvPr>
            <p:ph type="title"/>
          </p:nvPr>
        </p:nvSpPr>
        <p:spPr/>
        <p:txBody>
          <a:bodyPr/>
          <a:lstStyle/>
          <a:p>
            <a:r>
              <a:rPr lang="en-US" b="1" dirty="0"/>
              <a:t>Conclusions -</a:t>
            </a:r>
            <a:r>
              <a:rPr lang="en-US" b="1" i="0" u="none" strike="noStrike" dirty="0">
                <a:solidFill>
                  <a:srgbClr val="000000"/>
                </a:solidFill>
                <a:effectLst/>
                <a:latin typeface="Calibri" panose="020F0502020204030204" pitchFamily="34" charset="0"/>
              </a:rPr>
              <a:t> the community program</a:t>
            </a:r>
            <a:r>
              <a:rPr lang="en-US" b="0" i="0" u="none" strike="noStrike" dirty="0">
                <a:solidFill>
                  <a:srgbClr val="000000"/>
                </a:solidFill>
                <a:effectLst/>
                <a:latin typeface="Calibri" panose="020F0502020204030204" pitchFamily="34" charset="0"/>
              </a:rPr>
              <a:t/>
            </a:r>
            <a:br>
              <a:rPr lang="en-US" b="0" i="0" u="none" strike="noStrike" dirty="0">
                <a:solidFill>
                  <a:srgbClr val="000000"/>
                </a:solidFill>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A2E6F600-B5F4-D103-4CFE-436887AF3FD9}"/>
              </a:ext>
            </a:extLst>
          </p:cNvPr>
          <p:cNvSpPr>
            <a:spLocks noGrp="1"/>
          </p:cNvSpPr>
          <p:nvPr>
            <p:ph idx="1"/>
          </p:nvPr>
        </p:nvSpPr>
        <p:spPr>
          <a:xfrm>
            <a:off x="838200" y="1164771"/>
            <a:ext cx="10515600" cy="4631192"/>
          </a:xfrm>
        </p:spPr>
        <p:txBody>
          <a:bodyPr>
            <a:normAutofit fontScale="92500"/>
          </a:bodyPr>
          <a:lstStyle/>
          <a:p>
            <a:pPr marL="914400" lvl="2" indent="-457200" fontAlgn="t">
              <a:lnSpc>
                <a:spcPct val="200000"/>
              </a:lnSpc>
              <a:spcBef>
                <a:spcPts val="0"/>
              </a:spcBef>
            </a:pPr>
            <a:r>
              <a:rPr lang="en-US" sz="2400" dirty="0">
                <a:latin typeface="Calibri" panose="020F0502020204030204" pitchFamily="34" charset="0"/>
              </a:rPr>
              <a:t>Mortality in the community program is generally low</a:t>
            </a:r>
          </a:p>
          <a:p>
            <a:pPr marL="914400" lvl="2" indent="-457200" fontAlgn="t">
              <a:lnSpc>
                <a:spcPct val="200000"/>
              </a:lnSpc>
              <a:spcBef>
                <a:spcPts val="0"/>
              </a:spcBef>
            </a:pPr>
            <a:r>
              <a:rPr lang="en-US" sz="2400" dirty="0">
                <a:latin typeface="Calibri" panose="020F0502020204030204" pitchFamily="34" charset="0"/>
              </a:rPr>
              <a:t>However, </a:t>
            </a:r>
            <a:r>
              <a:rPr lang="en-US" sz="2400" dirty="0">
                <a:solidFill>
                  <a:srgbClr val="000000"/>
                </a:solidFill>
                <a:latin typeface="Calibri" panose="020F0502020204030204" pitchFamily="34" charset="0"/>
              </a:rPr>
              <a:t>majority of the deaths occur in the community and not at the facilities</a:t>
            </a:r>
            <a:endParaRPr lang="en-US" sz="2400" dirty="0">
              <a:latin typeface="Calibri" panose="020F0502020204030204" pitchFamily="34" charset="0"/>
            </a:endParaRPr>
          </a:p>
          <a:p>
            <a:pPr marL="914400" lvl="2" indent="-457200" fontAlgn="t">
              <a:lnSpc>
                <a:spcPct val="200000"/>
              </a:lnSpc>
              <a:spcBef>
                <a:spcPts val="0"/>
              </a:spcBef>
            </a:pPr>
            <a:r>
              <a:rPr lang="en-US" sz="2400" dirty="0"/>
              <a:t>Natural causes leading cause of death (cardiovascular, kidney, Liver diseases, mental disorders, metabolic disorders, borne disorders) </a:t>
            </a:r>
          </a:p>
          <a:p>
            <a:pPr marL="914400" lvl="2" indent="-457200" fontAlgn="t">
              <a:lnSpc>
                <a:spcPct val="200000"/>
              </a:lnSpc>
              <a:spcBef>
                <a:spcPts val="0"/>
              </a:spcBef>
            </a:pPr>
            <a:r>
              <a:rPr lang="en-US" sz="2400" dirty="0">
                <a:solidFill>
                  <a:srgbClr val="000000"/>
                </a:solidFill>
                <a:latin typeface="Calibri" panose="020F0502020204030204" pitchFamily="34" charset="0"/>
              </a:rPr>
              <a:t>Verbal autopsies were useful but with challenges e.g., timeliness of conducting the autopsies </a:t>
            </a:r>
          </a:p>
          <a:p>
            <a:endParaRPr lang="en-US" dirty="0"/>
          </a:p>
        </p:txBody>
      </p:sp>
      <p:sp>
        <p:nvSpPr>
          <p:cNvPr id="4" name="Slide Number Placeholder 3">
            <a:extLst>
              <a:ext uri="{FF2B5EF4-FFF2-40B4-BE49-F238E27FC236}">
                <a16:creationId xmlns:a16="http://schemas.microsoft.com/office/drawing/2014/main" id="{FA985871-C2F2-BF56-0A9B-D10010015F8A}"/>
              </a:ext>
            </a:extLst>
          </p:cNvPr>
          <p:cNvSpPr>
            <a:spLocks noGrp="1"/>
          </p:cNvSpPr>
          <p:nvPr>
            <p:ph type="sldNum" sz="quarter" idx="12"/>
          </p:nvPr>
        </p:nvSpPr>
        <p:spPr/>
        <p:txBody>
          <a:bodyPr/>
          <a:lstStyle/>
          <a:p>
            <a:fld id="{743AFCCE-BEBD-42B1-9C86-42743A0A4A6C}" type="slidenum">
              <a:rPr lang="en-US" smtClean="0"/>
              <a:pPr/>
              <a:t>16</a:t>
            </a:fld>
            <a:endParaRPr lang="en-US"/>
          </a:p>
        </p:txBody>
      </p:sp>
    </p:spTree>
    <p:extLst>
      <p:ext uri="{BB962C8B-B14F-4D97-AF65-F5344CB8AC3E}">
        <p14:creationId xmlns:p14="http://schemas.microsoft.com/office/powerpoint/2010/main" val="171924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A12303-A889-86EE-847D-BF640FE54B45}"/>
              </a:ext>
            </a:extLst>
          </p:cNvPr>
          <p:cNvSpPr>
            <a:spLocks noGrp="1"/>
          </p:cNvSpPr>
          <p:nvPr>
            <p:ph sz="quarter" idx="1"/>
          </p:nvPr>
        </p:nvSpPr>
        <p:spPr>
          <a:xfrm>
            <a:off x="424543" y="890262"/>
            <a:ext cx="11263521" cy="4857395"/>
          </a:xfrm>
        </p:spPr>
        <p:txBody>
          <a:bodyPr>
            <a:normAutofit/>
          </a:bodyPr>
          <a:lstStyle/>
          <a:p>
            <a:pPr lvl="1" fontAlgn="t">
              <a:lnSpc>
                <a:spcPct val="200000"/>
              </a:lnSpc>
              <a:spcBef>
                <a:spcPts val="0"/>
              </a:spcBef>
            </a:pPr>
            <a:r>
              <a:rPr lang="en-US" dirty="0">
                <a:solidFill>
                  <a:srgbClr val="000000"/>
                </a:solidFill>
                <a:latin typeface="Calibri" panose="020F0502020204030204" pitchFamily="34" charset="0"/>
              </a:rPr>
              <a:t>Mortality is still unacceptably high for PLHIV inpatients</a:t>
            </a:r>
          </a:p>
          <a:p>
            <a:pPr lvl="1" fontAlgn="t">
              <a:lnSpc>
                <a:spcPct val="200000"/>
              </a:lnSpc>
              <a:spcBef>
                <a:spcPts val="0"/>
              </a:spcBef>
            </a:pPr>
            <a:r>
              <a:rPr lang="en-US" b="0" i="0" u="none" strike="noStrike" dirty="0">
                <a:solidFill>
                  <a:srgbClr val="000000"/>
                </a:solidFill>
                <a:effectLst/>
                <a:latin typeface="Calibri" panose="020F0502020204030204" pitchFamily="34" charset="0"/>
              </a:rPr>
              <a:t>Sepsis and infections are common and persisting over time</a:t>
            </a:r>
          </a:p>
          <a:p>
            <a:pPr lvl="1" fontAlgn="t">
              <a:lnSpc>
                <a:spcPct val="200000"/>
              </a:lnSpc>
              <a:spcBef>
                <a:spcPts val="0"/>
              </a:spcBef>
            </a:pPr>
            <a:r>
              <a:rPr lang="en-US" b="0" i="0" u="none" strike="noStrike" dirty="0">
                <a:solidFill>
                  <a:srgbClr val="000000"/>
                </a:solidFill>
                <a:effectLst/>
                <a:latin typeface="Calibri" panose="020F0502020204030204" pitchFamily="34" charset="0"/>
              </a:rPr>
              <a:t>Functional assessment at admission was predictive of mortality</a:t>
            </a:r>
          </a:p>
          <a:p>
            <a:pPr lvl="1" fontAlgn="t">
              <a:lnSpc>
                <a:spcPct val="200000"/>
              </a:lnSpc>
              <a:spcBef>
                <a:spcPts val="0"/>
              </a:spcBef>
            </a:pPr>
            <a:r>
              <a:rPr lang="en-US" dirty="0">
                <a:solidFill>
                  <a:srgbClr val="000000"/>
                </a:solidFill>
                <a:latin typeface="Calibri" panose="020F0502020204030204" pitchFamily="34" charset="0"/>
              </a:rPr>
              <a:t>TB is still common as a diagnosis at death</a:t>
            </a:r>
          </a:p>
          <a:p>
            <a:pPr lvl="1" fontAlgn="t">
              <a:lnSpc>
                <a:spcPct val="200000"/>
              </a:lnSpc>
              <a:spcBef>
                <a:spcPts val="0"/>
              </a:spcBef>
            </a:pPr>
            <a:r>
              <a:rPr lang="en-US" dirty="0">
                <a:solidFill>
                  <a:srgbClr val="000000"/>
                </a:solidFill>
                <a:latin typeface="Calibri" panose="020F0502020204030204" pitchFamily="34" charset="0"/>
              </a:rPr>
              <a:t>For comorbidities, cardiovascular disease, malnutrition, renal disease and anemia were all common among admitted PLHIV</a:t>
            </a:r>
          </a:p>
          <a:p>
            <a:pPr lvl="1" fontAlgn="t">
              <a:spcBef>
                <a:spcPts val="0"/>
              </a:spcBef>
            </a:pPr>
            <a:endParaRPr lang="en-US" b="0" i="0" u="none" strike="noStrike" dirty="0">
              <a:solidFill>
                <a:srgbClr val="000000"/>
              </a:solidFill>
              <a:effectLst/>
              <a:latin typeface="Calibri" panose="020F0502020204030204" pitchFamily="34" charset="0"/>
            </a:endParaRPr>
          </a:p>
          <a:p>
            <a:pPr marL="822960" lvl="2" indent="-457200" fontAlgn="t">
              <a:spcBef>
                <a:spcPts val="0"/>
              </a:spcBef>
            </a:pPr>
            <a:endParaRPr lang="en-US" dirty="0">
              <a:solidFill>
                <a:srgbClr val="000000"/>
              </a:solidFill>
              <a:latin typeface="Calibri" panose="020F0502020204030204" pitchFamily="34" charset="0"/>
            </a:endParaRPr>
          </a:p>
        </p:txBody>
      </p:sp>
      <p:sp>
        <p:nvSpPr>
          <p:cNvPr id="3" name="Title 2">
            <a:extLst>
              <a:ext uri="{FF2B5EF4-FFF2-40B4-BE49-F238E27FC236}">
                <a16:creationId xmlns:a16="http://schemas.microsoft.com/office/drawing/2014/main" id="{0A8EF258-161A-883B-7969-0368C5797912}"/>
              </a:ext>
            </a:extLst>
          </p:cNvPr>
          <p:cNvSpPr>
            <a:spLocks noGrp="1"/>
          </p:cNvSpPr>
          <p:nvPr>
            <p:ph type="title"/>
          </p:nvPr>
        </p:nvSpPr>
        <p:spPr>
          <a:xfrm>
            <a:off x="413657" y="103641"/>
            <a:ext cx="10929257" cy="786621"/>
          </a:xfrm>
        </p:spPr>
        <p:txBody>
          <a:bodyPr>
            <a:normAutofit/>
          </a:bodyPr>
          <a:lstStyle/>
          <a:p>
            <a:r>
              <a:rPr lang="en-US" b="1" dirty="0"/>
              <a:t>Conclusions - </a:t>
            </a:r>
            <a:r>
              <a:rPr lang="en-US" b="0" i="0" u="none" strike="noStrike" dirty="0">
                <a:solidFill>
                  <a:srgbClr val="000000"/>
                </a:solidFill>
                <a:effectLst/>
                <a:latin typeface="Calibri" panose="020F0502020204030204" pitchFamily="34" charset="0"/>
              </a:rPr>
              <a:t>the Hospital program</a:t>
            </a:r>
            <a:endParaRPr lang="en-US" b="1" dirty="0"/>
          </a:p>
        </p:txBody>
      </p:sp>
    </p:spTree>
    <p:extLst>
      <p:ext uri="{BB962C8B-B14F-4D97-AF65-F5344CB8AC3E}">
        <p14:creationId xmlns:p14="http://schemas.microsoft.com/office/powerpoint/2010/main" val="505088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E53CF-A34A-DAC0-A36F-584B67C37F8B}"/>
              </a:ext>
            </a:extLst>
          </p:cNvPr>
          <p:cNvSpPr>
            <a:spLocks noGrp="1"/>
          </p:cNvSpPr>
          <p:nvPr>
            <p:ph type="title"/>
          </p:nvPr>
        </p:nvSpPr>
        <p:spPr>
          <a:xfrm>
            <a:off x="838200" y="136525"/>
            <a:ext cx="10515600" cy="766989"/>
          </a:xfrm>
        </p:spPr>
        <p:txBody>
          <a:bodyPr/>
          <a:lstStyle/>
          <a:p>
            <a:r>
              <a:rPr lang="en-US" dirty="0"/>
              <a:t>Best practices</a:t>
            </a:r>
          </a:p>
        </p:txBody>
      </p:sp>
      <p:sp>
        <p:nvSpPr>
          <p:cNvPr id="3" name="Content Placeholder 2">
            <a:extLst>
              <a:ext uri="{FF2B5EF4-FFF2-40B4-BE49-F238E27FC236}">
                <a16:creationId xmlns:a16="http://schemas.microsoft.com/office/drawing/2014/main" id="{B712F34A-C514-FB7C-2BD9-F6E5E44EF821}"/>
              </a:ext>
            </a:extLst>
          </p:cNvPr>
          <p:cNvSpPr>
            <a:spLocks noGrp="1"/>
          </p:cNvSpPr>
          <p:nvPr>
            <p:ph idx="1"/>
          </p:nvPr>
        </p:nvSpPr>
        <p:spPr>
          <a:xfrm>
            <a:off x="838200" y="1029072"/>
            <a:ext cx="10515600" cy="4799855"/>
          </a:xfrm>
        </p:spPr>
        <p:txBody>
          <a:bodyPr>
            <a:normAutofit/>
          </a:bodyPr>
          <a:lstStyle/>
          <a:p>
            <a:r>
              <a:rPr lang="en-US" sz="2400" dirty="0"/>
              <a:t>Training of community and facility health workers on death audits and verbal autopsies </a:t>
            </a:r>
          </a:p>
          <a:p>
            <a:endParaRPr lang="en-US" sz="2400" dirty="0"/>
          </a:p>
          <a:p>
            <a:r>
              <a:rPr lang="en-US" sz="2400" dirty="0"/>
              <a:t>Printing and availing mortality audit tools (HIV/TB mortality audit tools, HMIS 100 forms and verbal autopsy forms)</a:t>
            </a:r>
          </a:p>
          <a:p>
            <a:endParaRPr lang="en-US" sz="2400" dirty="0"/>
          </a:p>
          <a:p>
            <a:r>
              <a:rPr lang="en-US" sz="2400" dirty="0"/>
              <a:t>Monthly reports of deaths and audits by HC IVs and Hospitals are being submitted to program at increased coverage</a:t>
            </a:r>
          </a:p>
          <a:p>
            <a:endParaRPr lang="en-US" sz="2400" dirty="0"/>
          </a:p>
          <a:p>
            <a:r>
              <a:rPr lang="en-US" sz="2400" dirty="0"/>
              <a:t>Multi-disciplinary review of audit findings to address quality of care happening more frequently</a:t>
            </a:r>
          </a:p>
        </p:txBody>
      </p:sp>
      <p:sp>
        <p:nvSpPr>
          <p:cNvPr id="4" name="Slide Number Placeholder 3">
            <a:extLst>
              <a:ext uri="{FF2B5EF4-FFF2-40B4-BE49-F238E27FC236}">
                <a16:creationId xmlns:a16="http://schemas.microsoft.com/office/drawing/2014/main" id="{B64C0B34-0B84-9B51-AA90-E61372A5D97A}"/>
              </a:ext>
            </a:extLst>
          </p:cNvPr>
          <p:cNvSpPr>
            <a:spLocks noGrp="1"/>
          </p:cNvSpPr>
          <p:nvPr>
            <p:ph type="sldNum" sz="quarter" idx="12"/>
          </p:nvPr>
        </p:nvSpPr>
        <p:spPr/>
        <p:txBody>
          <a:bodyPr/>
          <a:lstStyle/>
          <a:p>
            <a:fld id="{743AFCCE-BEBD-42B1-9C86-42743A0A4A6C}" type="slidenum">
              <a:rPr lang="en-US" smtClean="0"/>
              <a:pPr/>
              <a:t>18</a:t>
            </a:fld>
            <a:endParaRPr lang="en-US"/>
          </a:p>
        </p:txBody>
      </p:sp>
    </p:spTree>
    <p:extLst>
      <p:ext uri="{BB962C8B-B14F-4D97-AF65-F5344CB8AC3E}">
        <p14:creationId xmlns:p14="http://schemas.microsoft.com/office/powerpoint/2010/main" val="63842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F7E97-D869-34A4-1FB5-7E2E9DCA3E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FF6186-B517-B054-71F2-2984B7DEBBAE}"/>
              </a:ext>
            </a:extLst>
          </p:cNvPr>
          <p:cNvSpPr>
            <a:spLocks noGrp="1"/>
          </p:cNvSpPr>
          <p:nvPr>
            <p:ph type="title"/>
          </p:nvPr>
        </p:nvSpPr>
        <p:spPr>
          <a:xfrm>
            <a:off x="277585" y="125866"/>
            <a:ext cx="11636829" cy="777649"/>
          </a:xfrm>
        </p:spPr>
        <p:txBody>
          <a:bodyPr/>
          <a:lstStyle/>
          <a:p>
            <a:r>
              <a:rPr lang="en-US" b="1" dirty="0"/>
              <a:t>Recommendations for improved programming</a:t>
            </a:r>
          </a:p>
        </p:txBody>
      </p:sp>
      <p:sp>
        <p:nvSpPr>
          <p:cNvPr id="11" name="Content Placeholder 10">
            <a:extLst>
              <a:ext uri="{FF2B5EF4-FFF2-40B4-BE49-F238E27FC236}">
                <a16:creationId xmlns:a16="http://schemas.microsoft.com/office/drawing/2014/main" id="{614E7B7E-845F-9831-2FAA-CA54AEAFC515}"/>
              </a:ext>
            </a:extLst>
          </p:cNvPr>
          <p:cNvSpPr>
            <a:spLocks noGrp="1"/>
          </p:cNvSpPr>
          <p:nvPr>
            <p:ph sz="half" idx="1"/>
          </p:nvPr>
        </p:nvSpPr>
        <p:spPr>
          <a:xfrm>
            <a:off x="391885" y="1178805"/>
            <a:ext cx="11408228" cy="4365199"/>
          </a:xfrm>
        </p:spPr>
        <p:txBody>
          <a:bodyPr>
            <a:normAutofit/>
          </a:bodyPr>
          <a:lstStyle/>
          <a:p>
            <a:pPr fontAlgn="t">
              <a:lnSpc>
                <a:spcPct val="150000"/>
              </a:lnSpc>
              <a:spcBef>
                <a:spcPts val="0"/>
              </a:spcBef>
              <a:buSzPts val="1800"/>
            </a:pPr>
            <a:r>
              <a:rPr kumimoji="0" lang="en-GB" sz="2400" b="0" i="0" u="none" strike="noStrike" kern="1200" cap="none" spc="0" normalizeH="0" baseline="0" noProof="0" dirty="0">
                <a:ln>
                  <a:noFill/>
                </a:ln>
                <a:solidFill>
                  <a:prstClr val="black"/>
                </a:solidFill>
                <a:effectLst/>
                <a:uLnTx/>
                <a:uFillTx/>
              </a:rPr>
              <a:t>Provide more </a:t>
            </a:r>
            <a:r>
              <a:rPr lang="en-GB" sz="2400" dirty="0">
                <a:solidFill>
                  <a:prstClr val="black"/>
                </a:solidFill>
              </a:rPr>
              <a:t>training and tools</a:t>
            </a:r>
            <a:r>
              <a:rPr kumimoji="0" lang="en-GB" sz="2400" b="0" i="0" u="none" strike="noStrike" kern="1200" cap="none" spc="0" normalizeH="0" baseline="0" noProof="0" dirty="0">
                <a:ln>
                  <a:noFill/>
                </a:ln>
                <a:solidFill>
                  <a:prstClr val="black"/>
                </a:solidFill>
                <a:effectLst/>
                <a:uLnTx/>
                <a:uFillTx/>
              </a:rPr>
              <a:t> for </a:t>
            </a:r>
            <a:r>
              <a:rPr lang="en-GB" sz="2400" dirty="0">
                <a:solidFill>
                  <a:prstClr val="black"/>
                </a:solidFill>
              </a:rPr>
              <a:t>health workers </a:t>
            </a:r>
            <a:r>
              <a:rPr kumimoji="0" lang="en-GB" sz="2400" b="0" i="0" u="none" strike="noStrike" kern="1200" cap="none" spc="0" normalizeH="0" baseline="0" noProof="0" dirty="0">
                <a:ln>
                  <a:noFill/>
                </a:ln>
                <a:solidFill>
                  <a:prstClr val="black"/>
                </a:solidFill>
                <a:effectLst/>
                <a:uLnTx/>
                <a:uFillTx/>
              </a:rPr>
              <a:t>to audit and report deaths </a:t>
            </a:r>
          </a:p>
          <a:p>
            <a:pPr fontAlgn="t">
              <a:lnSpc>
                <a:spcPct val="150000"/>
              </a:lnSpc>
              <a:spcBef>
                <a:spcPts val="0"/>
              </a:spcBef>
              <a:buSzPts val="1800"/>
            </a:pPr>
            <a:r>
              <a:rPr lang="en-GB" sz="2400" dirty="0">
                <a:solidFill>
                  <a:prstClr val="black"/>
                </a:solidFill>
              </a:rPr>
              <a:t>Targeted interventions for PLHIV (timely seeking of care, sensitization on healthy living)</a:t>
            </a:r>
          </a:p>
          <a:p>
            <a:pPr fontAlgn="t">
              <a:lnSpc>
                <a:spcPct val="150000"/>
              </a:lnSpc>
              <a:spcBef>
                <a:spcPts val="0"/>
              </a:spcBef>
              <a:buSzPts val="1800"/>
            </a:pPr>
            <a:r>
              <a:rPr lang="en-US" sz="2400" dirty="0">
                <a:solidFill>
                  <a:prstClr val="black"/>
                </a:solidFill>
              </a:rPr>
              <a:t>Strengthen tertiary care in HIV programs, e.g., the </a:t>
            </a:r>
            <a:r>
              <a:rPr lang="en-US" sz="2400" dirty="0" err="1">
                <a:solidFill>
                  <a:prstClr val="black"/>
                </a:solidFill>
              </a:rPr>
              <a:t>Kiruddu</a:t>
            </a:r>
            <a:r>
              <a:rPr lang="en-US" sz="2400" dirty="0">
                <a:solidFill>
                  <a:prstClr val="black"/>
                </a:solidFill>
              </a:rPr>
              <a:t> Hospital Program</a:t>
            </a:r>
          </a:p>
          <a:p>
            <a:pPr fontAlgn="t">
              <a:lnSpc>
                <a:spcPct val="150000"/>
              </a:lnSpc>
              <a:spcBef>
                <a:spcPts val="0"/>
              </a:spcBef>
              <a:buSzPts val="1800"/>
            </a:pPr>
            <a:r>
              <a:rPr lang="en-US" sz="2400" dirty="0">
                <a:solidFill>
                  <a:prstClr val="black"/>
                </a:solidFill>
              </a:rPr>
              <a:t>Treatment program should pay more attention to </a:t>
            </a:r>
            <a:r>
              <a:rPr lang="en-US" sz="2400" dirty="0">
                <a:solidFill>
                  <a:srgbClr val="000000"/>
                </a:solidFill>
                <a:latin typeface="Calibri" panose="020F0502020204030204" pitchFamily="34" charset="0"/>
              </a:rPr>
              <a:t>cardiovascular disease, malnutrition, renal disease and anemia</a:t>
            </a:r>
          </a:p>
          <a:p>
            <a:pPr fontAlgn="t">
              <a:lnSpc>
                <a:spcPct val="150000"/>
              </a:lnSpc>
              <a:spcBef>
                <a:spcPts val="0"/>
              </a:spcBef>
              <a:buSzPts val="1800"/>
            </a:pPr>
            <a:r>
              <a:rPr lang="en-US" sz="2400" dirty="0">
                <a:solidFill>
                  <a:srgbClr val="000000"/>
                </a:solidFill>
                <a:latin typeface="Calibri" panose="020F0502020204030204" pitchFamily="34" charset="0"/>
              </a:rPr>
              <a:t>Novel interventions to improve community death surveillance and autopsy processes</a:t>
            </a:r>
          </a:p>
          <a:p>
            <a:pPr marL="0" indent="0">
              <a:buNone/>
            </a:pPr>
            <a:endParaRPr lang="en-US" dirty="0"/>
          </a:p>
        </p:txBody>
      </p:sp>
    </p:spTree>
    <p:extLst>
      <p:ext uri="{BB962C8B-B14F-4D97-AF65-F5344CB8AC3E}">
        <p14:creationId xmlns:p14="http://schemas.microsoft.com/office/powerpoint/2010/main" val="24749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4F912-5C0A-75E8-AAE7-CA0BA41DC236}"/>
              </a:ext>
            </a:extLst>
          </p:cNvPr>
          <p:cNvSpPr>
            <a:spLocks noGrp="1"/>
          </p:cNvSpPr>
          <p:nvPr>
            <p:ph type="title"/>
          </p:nvPr>
        </p:nvSpPr>
        <p:spPr>
          <a:xfrm>
            <a:off x="217713" y="147637"/>
            <a:ext cx="10515600" cy="620814"/>
          </a:xfrm>
        </p:spPr>
        <p:txBody>
          <a:bodyPr>
            <a:normAutofit fontScale="90000"/>
          </a:bodyPr>
          <a:lstStyle/>
          <a:p>
            <a:r>
              <a:rPr lang="en-US" b="1" dirty="0"/>
              <a:t>Background</a:t>
            </a:r>
          </a:p>
        </p:txBody>
      </p:sp>
      <p:sp>
        <p:nvSpPr>
          <p:cNvPr id="3" name="Content Placeholder 2">
            <a:extLst>
              <a:ext uri="{FF2B5EF4-FFF2-40B4-BE49-F238E27FC236}">
                <a16:creationId xmlns:a16="http://schemas.microsoft.com/office/drawing/2014/main" id="{2BAF3673-647D-46DB-9279-CCF4C6D913F1}"/>
              </a:ext>
            </a:extLst>
          </p:cNvPr>
          <p:cNvSpPr>
            <a:spLocks noGrp="1"/>
          </p:cNvSpPr>
          <p:nvPr>
            <p:ph idx="1"/>
          </p:nvPr>
        </p:nvSpPr>
        <p:spPr>
          <a:xfrm>
            <a:off x="217713" y="936171"/>
            <a:ext cx="11625943" cy="5240792"/>
          </a:xfrm>
          <a:noFill/>
          <a:ln>
            <a:solidFill>
              <a:schemeClr val="bg2">
                <a:lumMod val="75000"/>
              </a:schemeClr>
            </a:solidFill>
          </a:ln>
        </p:spPr>
        <p:txBody>
          <a:bodyPr/>
          <a:lstStyle/>
          <a:p>
            <a:endParaRPr lang="en-US" b="0" i="0" dirty="0">
              <a:solidFill>
                <a:srgbClr val="2E2E2E"/>
              </a:solidFill>
              <a:effectLst/>
              <a:latin typeface="Abadi" panose="020B0604020104020204" pitchFamily="34" charset="0"/>
            </a:endParaRPr>
          </a:p>
          <a:p>
            <a:r>
              <a:rPr lang="en-US" sz="2000" b="0" i="0" dirty="0">
                <a:solidFill>
                  <a:srgbClr val="2E2E2E"/>
                </a:solidFill>
                <a:effectLst/>
                <a:latin typeface="Abadi" panose="020B0604020104020204" pitchFamily="34" charset="0"/>
              </a:rPr>
              <a:t>Before ART (2003), HIV mortality in Uganda was high (&gt;78,000 deaths/year)</a:t>
            </a:r>
          </a:p>
          <a:p>
            <a:endParaRPr lang="en-US" sz="2000" b="0" i="0" dirty="0">
              <a:solidFill>
                <a:srgbClr val="2E2E2E"/>
              </a:solidFill>
              <a:effectLst/>
              <a:latin typeface="Abadi" panose="020B0604020104020204" pitchFamily="34" charset="0"/>
            </a:endParaRPr>
          </a:p>
          <a:p>
            <a:endParaRPr lang="en-US" sz="2000" b="0" i="0" dirty="0">
              <a:solidFill>
                <a:srgbClr val="2E2E2E"/>
              </a:solidFill>
              <a:effectLst/>
              <a:latin typeface="Abadi" panose="020B0604020104020204" pitchFamily="34" charset="0"/>
            </a:endParaRPr>
          </a:p>
          <a:p>
            <a:r>
              <a:rPr lang="en-US" sz="2000" dirty="0">
                <a:solidFill>
                  <a:srgbClr val="2E2E2E"/>
                </a:solidFill>
                <a:latin typeface="Abadi" panose="020B0604020104020204" pitchFamily="34" charset="0"/>
              </a:rPr>
              <a:t>Uganda </a:t>
            </a:r>
            <a:r>
              <a:rPr lang="en-US" sz="2000" b="0" i="0" dirty="0">
                <a:solidFill>
                  <a:srgbClr val="2E2E2E"/>
                </a:solidFill>
                <a:effectLst/>
                <a:latin typeface="Abadi" panose="020B0604020104020204" pitchFamily="34" charset="0"/>
              </a:rPr>
              <a:t>started distributing free antiretrovirals-2004</a:t>
            </a:r>
          </a:p>
          <a:p>
            <a:pPr marL="0" indent="0">
              <a:buNone/>
            </a:pPr>
            <a:endParaRPr lang="en-US" sz="2000" dirty="0">
              <a:effectLst/>
              <a:latin typeface="Abadi" panose="020B0604020104020204" pitchFamily="34" charset="0"/>
              <a:ea typeface="Gill Sans"/>
              <a:cs typeface="Gill Sans"/>
            </a:endParaRPr>
          </a:p>
          <a:p>
            <a:pPr marL="0" indent="0">
              <a:buNone/>
            </a:pPr>
            <a:endParaRPr lang="en-US" sz="2000" dirty="0">
              <a:effectLst/>
              <a:latin typeface="Abadi" panose="020B0604020104020204" pitchFamily="34" charset="0"/>
              <a:ea typeface="Gill Sans"/>
              <a:cs typeface="Gill Sans"/>
            </a:endParaRPr>
          </a:p>
          <a:p>
            <a:r>
              <a:rPr lang="en-US" sz="2000" dirty="0">
                <a:latin typeface="Abadi" panose="020B0604020104020204" pitchFamily="34" charset="0"/>
                <a:ea typeface="Gill Sans"/>
                <a:cs typeface="Gill Sans"/>
              </a:rPr>
              <a:t>AIDS mortality deaths reduced from &gt;78,000 in 2003, to 60,000 in 2010  and 20,000 by 2022</a:t>
            </a:r>
            <a:endParaRPr lang="en-US" sz="2000" b="0" i="0" dirty="0">
              <a:solidFill>
                <a:srgbClr val="2E2E2E"/>
              </a:solidFill>
              <a:effectLst/>
              <a:latin typeface="Abadi" panose="020B0604020104020204" pitchFamily="34" charset="0"/>
            </a:endParaRPr>
          </a:p>
        </p:txBody>
      </p:sp>
      <p:sp>
        <p:nvSpPr>
          <p:cNvPr id="4" name="Rectangle 3">
            <a:extLst>
              <a:ext uri="{FF2B5EF4-FFF2-40B4-BE49-F238E27FC236}">
                <a16:creationId xmlns:a16="http://schemas.microsoft.com/office/drawing/2014/main" id="{A50A2174-5C62-9E1E-0971-A07FB64B05B4}"/>
              </a:ext>
            </a:extLst>
          </p:cNvPr>
          <p:cNvSpPr/>
          <p:nvPr/>
        </p:nvSpPr>
        <p:spPr>
          <a:xfrm>
            <a:off x="1638298" y="6316789"/>
            <a:ext cx="8784771" cy="3265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ART: Antiretroviral Therapy; AIDS:  Acquired Immunodeficiency Syndrome</a:t>
            </a:r>
          </a:p>
        </p:txBody>
      </p:sp>
    </p:spTree>
    <p:extLst>
      <p:ext uri="{BB962C8B-B14F-4D97-AF65-F5344CB8AC3E}">
        <p14:creationId xmlns:p14="http://schemas.microsoft.com/office/powerpoint/2010/main" val="3908830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F95177-1D4E-46D5-AD66-8B03073BD2A5}"/>
              </a:ext>
            </a:extLst>
          </p:cNvPr>
          <p:cNvSpPr>
            <a:spLocks noGrp="1"/>
          </p:cNvSpPr>
          <p:nvPr>
            <p:ph type="title"/>
          </p:nvPr>
        </p:nvSpPr>
        <p:spPr>
          <a:xfrm>
            <a:off x="489987" y="165253"/>
            <a:ext cx="10863813" cy="749147"/>
          </a:xfrm>
        </p:spPr>
        <p:txBody>
          <a:bodyPr/>
          <a:lstStyle/>
          <a:p>
            <a:r>
              <a:rPr lang="en-US" b="1" dirty="0"/>
              <a:t>Next steps for scientific investigation</a:t>
            </a:r>
          </a:p>
        </p:txBody>
      </p:sp>
      <p:sp>
        <p:nvSpPr>
          <p:cNvPr id="6" name="Content Placeholder 5">
            <a:extLst>
              <a:ext uri="{FF2B5EF4-FFF2-40B4-BE49-F238E27FC236}">
                <a16:creationId xmlns:a16="http://schemas.microsoft.com/office/drawing/2014/main" id="{96D6AF8B-4A80-B0C0-4E06-402522EF7CE5}"/>
              </a:ext>
            </a:extLst>
          </p:cNvPr>
          <p:cNvSpPr>
            <a:spLocks noGrp="1"/>
          </p:cNvSpPr>
          <p:nvPr>
            <p:ph idx="1"/>
          </p:nvPr>
        </p:nvSpPr>
        <p:spPr>
          <a:xfrm>
            <a:off x="282899" y="819344"/>
            <a:ext cx="11419114" cy="4527551"/>
          </a:xfrm>
        </p:spPr>
        <p:txBody>
          <a:bodyPr>
            <a:normAutofit fontScale="92500" lnSpcReduction="10000"/>
          </a:bodyPr>
          <a:lstStyle/>
          <a:p>
            <a:pPr>
              <a:lnSpc>
                <a:spcPct val="150000"/>
              </a:lnSpc>
            </a:pPr>
            <a:r>
              <a:rPr lang="en-US" dirty="0"/>
              <a:t>Complete the auditing of all deaths in the program</a:t>
            </a:r>
          </a:p>
          <a:p>
            <a:pPr>
              <a:lnSpc>
                <a:spcPct val="150000"/>
              </a:lnSpc>
            </a:pPr>
            <a:r>
              <a:rPr lang="en-US" dirty="0"/>
              <a:t>Provide mentorship to health workers to improve skills in conducting verbal autopsies and explore best approaches for doing this.</a:t>
            </a:r>
          </a:p>
          <a:p>
            <a:pPr>
              <a:lnSpc>
                <a:spcPct val="150000"/>
              </a:lnSpc>
            </a:pPr>
            <a:r>
              <a:rPr lang="en-US" dirty="0"/>
              <a:t>More studies to better understand deaths happening in the community</a:t>
            </a:r>
          </a:p>
          <a:p>
            <a:pPr>
              <a:lnSpc>
                <a:spcPct val="150000"/>
              </a:lnSpc>
            </a:pPr>
            <a:r>
              <a:rPr lang="en-US" dirty="0"/>
              <a:t>Evaluate and address data gaps at facility audits and community autopsies</a:t>
            </a:r>
          </a:p>
          <a:p>
            <a:pPr>
              <a:lnSpc>
                <a:spcPct val="150000"/>
              </a:lnSpc>
            </a:pPr>
            <a:r>
              <a:rPr lang="en-US" dirty="0"/>
              <a:t>Engage different stakeholders on more systemic analysis of mortality in MJAP and in the general HIV and AIDS program</a:t>
            </a:r>
          </a:p>
        </p:txBody>
      </p:sp>
    </p:spTree>
    <p:extLst>
      <p:ext uri="{BB962C8B-B14F-4D97-AF65-F5344CB8AC3E}">
        <p14:creationId xmlns:p14="http://schemas.microsoft.com/office/powerpoint/2010/main" val="754561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18AB3-57EA-5D84-0800-648078BA3DB4}"/>
              </a:ext>
            </a:extLst>
          </p:cNvPr>
          <p:cNvSpPr>
            <a:spLocks noGrp="1"/>
          </p:cNvSpPr>
          <p:nvPr>
            <p:ph type="title"/>
          </p:nvPr>
        </p:nvSpPr>
        <p:spPr>
          <a:xfrm>
            <a:off x="838200" y="365125"/>
            <a:ext cx="10515600" cy="708819"/>
          </a:xfrm>
        </p:spPr>
        <p:txBody>
          <a:bodyPr/>
          <a:lstStyle/>
          <a:p>
            <a:r>
              <a:rPr lang="en-US" b="1" dirty="0"/>
              <a:t>Acknowledgements</a:t>
            </a:r>
          </a:p>
        </p:txBody>
      </p:sp>
      <p:sp>
        <p:nvSpPr>
          <p:cNvPr id="3" name="Content Placeholder 2">
            <a:extLst>
              <a:ext uri="{FF2B5EF4-FFF2-40B4-BE49-F238E27FC236}">
                <a16:creationId xmlns:a16="http://schemas.microsoft.com/office/drawing/2014/main" id="{FD078751-0B4F-91DD-A9A5-F1C999303911}"/>
              </a:ext>
            </a:extLst>
          </p:cNvPr>
          <p:cNvSpPr>
            <a:spLocks noGrp="1"/>
          </p:cNvSpPr>
          <p:nvPr>
            <p:ph sz="half" idx="1"/>
          </p:nvPr>
        </p:nvSpPr>
        <p:spPr>
          <a:xfrm>
            <a:off x="6585858" y="1073944"/>
            <a:ext cx="5181600" cy="4429011"/>
          </a:xfrm>
        </p:spPr>
        <p:txBody>
          <a:bodyPr>
            <a:normAutofit fontScale="92500" lnSpcReduction="10000"/>
          </a:bodyPr>
          <a:lstStyle/>
          <a:p>
            <a:pPr marL="0" indent="0">
              <a:buNone/>
            </a:pPr>
            <a:r>
              <a:rPr lang="en-US" b="1" dirty="0"/>
              <a:t>Entities</a:t>
            </a:r>
          </a:p>
          <a:p>
            <a:r>
              <a:rPr lang="en-US" dirty="0"/>
              <a:t>Ministry of Health</a:t>
            </a:r>
          </a:p>
          <a:p>
            <a:r>
              <a:rPr lang="en-US" dirty="0"/>
              <a:t>PEPFAR</a:t>
            </a:r>
          </a:p>
          <a:p>
            <a:r>
              <a:rPr lang="en-US" dirty="0"/>
              <a:t>USAID</a:t>
            </a:r>
          </a:p>
          <a:p>
            <a:r>
              <a:rPr lang="en-US" dirty="0"/>
              <a:t>CDC</a:t>
            </a:r>
          </a:p>
          <a:p>
            <a:r>
              <a:rPr lang="en-US" dirty="0"/>
              <a:t>Uganda AIDS Commission</a:t>
            </a:r>
          </a:p>
          <a:p>
            <a:r>
              <a:rPr lang="en-US" dirty="0"/>
              <a:t>MJAP</a:t>
            </a:r>
          </a:p>
          <a:p>
            <a:r>
              <a:rPr lang="en-US" dirty="0"/>
              <a:t>Implementing partners</a:t>
            </a:r>
          </a:p>
          <a:p>
            <a:r>
              <a:rPr lang="en-US" dirty="0"/>
              <a:t>District Local governments</a:t>
            </a:r>
          </a:p>
          <a:p>
            <a:r>
              <a:rPr lang="en-US" dirty="0"/>
              <a:t>PLHIV networks</a:t>
            </a:r>
          </a:p>
        </p:txBody>
      </p:sp>
      <p:sp>
        <p:nvSpPr>
          <p:cNvPr id="5" name="Content Placeholder 4">
            <a:extLst>
              <a:ext uri="{FF2B5EF4-FFF2-40B4-BE49-F238E27FC236}">
                <a16:creationId xmlns:a16="http://schemas.microsoft.com/office/drawing/2014/main" id="{EF6059A3-DD25-0BA2-88D1-B6C9B486D5C1}"/>
              </a:ext>
            </a:extLst>
          </p:cNvPr>
          <p:cNvSpPr>
            <a:spLocks noGrp="1"/>
          </p:cNvSpPr>
          <p:nvPr>
            <p:ph sz="half" idx="2"/>
          </p:nvPr>
        </p:nvSpPr>
        <p:spPr>
          <a:xfrm>
            <a:off x="942335" y="1214494"/>
            <a:ext cx="6008915" cy="4429011"/>
          </a:xfrm>
        </p:spPr>
        <p:txBody>
          <a:bodyPr>
            <a:normAutofit fontScale="92500" lnSpcReduction="10000"/>
          </a:bodyPr>
          <a:lstStyle/>
          <a:p>
            <a:pPr marL="0" indent="0">
              <a:buNone/>
            </a:pPr>
            <a:r>
              <a:rPr lang="en-US" b="1" dirty="0"/>
              <a:t>Individuals</a:t>
            </a:r>
          </a:p>
          <a:p>
            <a:r>
              <a:rPr lang="en-US" dirty="0"/>
              <a:t>Dr. Fred Semitala</a:t>
            </a:r>
          </a:p>
          <a:p>
            <a:r>
              <a:rPr lang="en-US" dirty="0"/>
              <a:t>Dr. Michael Kiyingi</a:t>
            </a:r>
          </a:p>
          <a:p>
            <a:r>
              <a:rPr lang="en-US" dirty="0"/>
              <a:t>Dr. Rogers Katwesigye</a:t>
            </a:r>
          </a:p>
          <a:p>
            <a:r>
              <a:rPr lang="en-US" dirty="0"/>
              <a:t>Mr. Nelson Mugume</a:t>
            </a:r>
          </a:p>
          <a:p>
            <a:r>
              <a:rPr lang="en-US" dirty="0"/>
              <a:t>Mr. Wilson Musene</a:t>
            </a:r>
          </a:p>
          <a:p>
            <a:r>
              <a:rPr lang="en-US" dirty="0"/>
              <a:t>Mr. Shafik Malende</a:t>
            </a:r>
          </a:p>
          <a:p>
            <a:r>
              <a:rPr lang="en-US" dirty="0"/>
              <a:t>Dr. </a:t>
            </a:r>
            <a:r>
              <a:rPr lang="en-US" dirty="0" err="1"/>
              <a:t>Seremba</a:t>
            </a:r>
            <a:r>
              <a:rPr lang="en-US" dirty="0"/>
              <a:t> Emmanuel</a:t>
            </a:r>
          </a:p>
          <a:p>
            <a:r>
              <a:rPr lang="en-US" dirty="0"/>
              <a:t>Dr. Asiimwe Stephen</a:t>
            </a:r>
          </a:p>
          <a:p>
            <a:pPr marL="0" indent="0">
              <a:buNone/>
            </a:pPr>
            <a:endParaRPr lang="en-US" dirty="0"/>
          </a:p>
        </p:txBody>
      </p:sp>
      <p:sp>
        <p:nvSpPr>
          <p:cNvPr id="4" name="Slide Number Placeholder 3">
            <a:extLst>
              <a:ext uri="{FF2B5EF4-FFF2-40B4-BE49-F238E27FC236}">
                <a16:creationId xmlns:a16="http://schemas.microsoft.com/office/drawing/2014/main" id="{1397CCF7-63C2-EEDE-CAC9-05108342DB9D}"/>
              </a:ext>
            </a:extLst>
          </p:cNvPr>
          <p:cNvSpPr>
            <a:spLocks noGrp="1"/>
          </p:cNvSpPr>
          <p:nvPr>
            <p:ph type="sldNum" sz="quarter" idx="12"/>
          </p:nvPr>
        </p:nvSpPr>
        <p:spPr/>
        <p:txBody>
          <a:bodyPr/>
          <a:lstStyle/>
          <a:p>
            <a:fld id="{743AFCCE-BEBD-42B1-9C86-42743A0A4A6C}" type="slidenum">
              <a:rPr lang="en-US" smtClean="0"/>
              <a:pPr/>
              <a:t>21</a:t>
            </a:fld>
            <a:endParaRPr lang="en-US"/>
          </a:p>
        </p:txBody>
      </p:sp>
    </p:spTree>
    <p:extLst>
      <p:ext uri="{BB962C8B-B14F-4D97-AF65-F5344CB8AC3E}">
        <p14:creationId xmlns:p14="http://schemas.microsoft.com/office/powerpoint/2010/main" val="2728777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8A679-687C-D386-7D7C-0542AE385BEB}"/>
              </a:ext>
            </a:extLst>
          </p:cNvPr>
          <p:cNvSpPr>
            <a:spLocks noGrp="1"/>
          </p:cNvSpPr>
          <p:nvPr>
            <p:ph type="title"/>
          </p:nvPr>
        </p:nvSpPr>
        <p:spPr>
          <a:xfrm>
            <a:off x="293914" y="1817586"/>
            <a:ext cx="10515600" cy="968375"/>
          </a:xfrm>
        </p:spPr>
        <p:txBody>
          <a:bodyPr/>
          <a:lstStyle/>
          <a:p>
            <a:pPr algn="ctr"/>
            <a:r>
              <a:rPr lang="en-US" b="1" dirty="0"/>
              <a:t>Thank You</a:t>
            </a:r>
            <a:endParaRPr lang="en-UG" b="1" dirty="0"/>
          </a:p>
        </p:txBody>
      </p:sp>
      <p:sp>
        <p:nvSpPr>
          <p:cNvPr id="5" name="Google Shape;137;p21">
            <a:extLst>
              <a:ext uri="{FF2B5EF4-FFF2-40B4-BE49-F238E27FC236}">
                <a16:creationId xmlns:a16="http://schemas.microsoft.com/office/drawing/2014/main" id="{BCFBEEC8-2238-2E58-8EEE-5FDFA77B8918}"/>
              </a:ext>
            </a:extLst>
          </p:cNvPr>
          <p:cNvSpPr txBox="1">
            <a:spLocks/>
          </p:cNvSpPr>
          <p:nvPr/>
        </p:nvSpPr>
        <p:spPr bwMode="auto">
          <a:xfrm>
            <a:off x="572877" y="1145755"/>
            <a:ext cx="10895682" cy="427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91425" tIns="45700" rIns="91425" bIns="45700" numCol="1" rtlCol="0" anchor="b" anchorCtr="0" compatLnSpc="1">
            <a:prstTxWarp prst="textNoShape">
              <a:avLst/>
            </a:prstTxWarp>
            <a:noAutofit/>
          </a:bodyPr>
          <a:lstStyle>
            <a:lvl1pPr algn="l" rtl="0" eaLnBrk="1" fontAlgn="base" hangingPunct="1">
              <a:lnSpc>
                <a:spcPct val="90000"/>
              </a:lnSpc>
              <a:spcBef>
                <a:spcPct val="0"/>
              </a:spcBef>
              <a:spcAft>
                <a:spcPct val="0"/>
              </a:spcAft>
              <a:defRPr sz="4400" kern="1200">
                <a:solidFill>
                  <a:schemeClr val="tx1"/>
                </a:solidFill>
                <a:latin typeface="Gill Sans MT" panose="020B0502020104020203" pitchFamily="34" charset="0"/>
                <a:ea typeface="+mj-ea"/>
                <a:cs typeface="+mj-cs"/>
              </a:defRPr>
            </a:lvl1pPr>
            <a:lvl2pPr algn="l" rtl="0" eaLnBrk="1" fontAlgn="base" hangingPunct="1">
              <a:lnSpc>
                <a:spcPct val="90000"/>
              </a:lnSpc>
              <a:spcBef>
                <a:spcPct val="0"/>
              </a:spcBef>
              <a:spcAft>
                <a:spcPct val="0"/>
              </a:spcAft>
              <a:defRPr sz="4400">
                <a:solidFill>
                  <a:schemeClr val="tx1"/>
                </a:solidFill>
                <a:latin typeface="Gill Sans MT" panose="020B0502020104020203" pitchFamily="34" charset="0"/>
              </a:defRPr>
            </a:lvl2pPr>
            <a:lvl3pPr algn="l" rtl="0" eaLnBrk="1" fontAlgn="base" hangingPunct="1">
              <a:lnSpc>
                <a:spcPct val="90000"/>
              </a:lnSpc>
              <a:spcBef>
                <a:spcPct val="0"/>
              </a:spcBef>
              <a:spcAft>
                <a:spcPct val="0"/>
              </a:spcAft>
              <a:defRPr sz="4400">
                <a:solidFill>
                  <a:schemeClr val="tx1"/>
                </a:solidFill>
                <a:latin typeface="Gill Sans MT" panose="020B0502020104020203" pitchFamily="34" charset="0"/>
              </a:defRPr>
            </a:lvl3pPr>
            <a:lvl4pPr algn="l" rtl="0" eaLnBrk="1" fontAlgn="base" hangingPunct="1">
              <a:lnSpc>
                <a:spcPct val="90000"/>
              </a:lnSpc>
              <a:spcBef>
                <a:spcPct val="0"/>
              </a:spcBef>
              <a:spcAft>
                <a:spcPct val="0"/>
              </a:spcAft>
              <a:defRPr sz="4400">
                <a:solidFill>
                  <a:schemeClr val="tx1"/>
                </a:solidFill>
                <a:latin typeface="Gill Sans MT" panose="020B0502020104020203" pitchFamily="34" charset="0"/>
              </a:defRPr>
            </a:lvl4pPr>
            <a:lvl5pPr algn="l" rtl="0" eaLnBrk="1" fontAlgn="base" hangingPunct="1">
              <a:lnSpc>
                <a:spcPct val="90000"/>
              </a:lnSpc>
              <a:spcBef>
                <a:spcPct val="0"/>
              </a:spcBef>
              <a:spcAft>
                <a:spcPct val="0"/>
              </a:spcAft>
              <a:defRPr sz="4400">
                <a:solidFill>
                  <a:schemeClr val="tx1"/>
                </a:solidFill>
                <a:latin typeface="Gill Sans MT" panose="020B0502020104020203"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algn="ctr">
              <a:lnSpc>
                <a:spcPct val="100000"/>
              </a:lnSpc>
              <a:buSzPts val="1800"/>
            </a:pPr>
            <a:r>
              <a:rPr lang="en-GB" sz="2400" dirty="0"/>
              <a:t/>
            </a:r>
            <a:br>
              <a:rPr lang="en-GB" sz="2400" dirty="0"/>
            </a:br>
            <a:r>
              <a:rPr lang="en-GB" sz="2400" dirty="0"/>
              <a:t/>
            </a:r>
            <a:br>
              <a:rPr lang="en-GB" sz="2400" dirty="0"/>
            </a:br>
            <a:r>
              <a:rPr lang="en-GB" sz="2400" dirty="0"/>
              <a:t/>
            </a:r>
            <a:br>
              <a:rPr lang="en-GB" sz="2400" dirty="0"/>
            </a:br>
            <a:r>
              <a:rPr lang="en-GB" sz="2400" dirty="0">
                <a:solidFill>
                  <a:schemeClr val="accent1">
                    <a:lumMod val="50000"/>
                  </a:schemeClr>
                </a:solidFill>
              </a:rPr>
              <a:t>USAID’s Local Partner Health Services-East Central Activity and the </a:t>
            </a:r>
            <a:r>
              <a:rPr lang="en-GB" sz="2400" dirty="0" err="1">
                <a:solidFill>
                  <a:schemeClr val="accent1">
                    <a:lumMod val="50000"/>
                  </a:schemeClr>
                </a:solidFill>
              </a:rPr>
              <a:t>Kirrudu</a:t>
            </a:r>
            <a:r>
              <a:rPr lang="en-GB" sz="2400" dirty="0">
                <a:solidFill>
                  <a:schemeClr val="accent1">
                    <a:lumMod val="50000"/>
                  </a:schemeClr>
                </a:solidFill>
              </a:rPr>
              <a:t> Hospital AHD Program are implemented by Makerere University Joint AIDS Program (MJAP) with support from United States Agency for International Development (USAID) and </a:t>
            </a:r>
            <a:r>
              <a:rPr lang="en-GB" sz="2400" dirty="0" err="1">
                <a:solidFill>
                  <a:schemeClr val="accent1">
                    <a:lumMod val="50000"/>
                  </a:schemeClr>
                </a:solidFill>
              </a:rPr>
              <a:t>Centers</a:t>
            </a:r>
            <a:r>
              <a:rPr lang="en-GB" sz="2400" dirty="0">
                <a:solidFill>
                  <a:schemeClr val="accent1">
                    <a:lumMod val="50000"/>
                  </a:schemeClr>
                </a:solidFill>
              </a:rPr>
              <a:t> for Disease Control (CDC).</a:t>
            </a:r>
            <a:br>
              <a:rPr lang="en-GB" sz="2400" dirty="0">
                <a:solidFill>
                  <a:schemeClr val="accent1">
                    <a:lumMod val="50000"/>
                  </a:schemeClr>
                </a:solidFill>
              </a:rPr>
            </a:br>
            <a:endParaRPr lang="en-GB" sz="2400" dirty="0">
              <a:solidFill>
                <a:schemeClr val="accent1">
                  <a:lumMod val="50000"/>
                </a:schemeClr>
              </a:solidFill>
            </a:endParaRPr>
          </a:p>
        </p:txBody>
      </p:sp>
    </p:spTree>
    <p:extLst>
      <p:ext uri="{BB962C8B-B14F-4D97-AF65-F5344CB8AC3E}">
        <p14:creationId xmlns:p14="http://schemas.microsoft.com/office/powerpoint/2010/main" val="235700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93A4ED6-6DE2-F35E-888B-FCCF71CE5398}"/>
              </a:ext>
            </a:extLst>
          </p:cNvPr>
          <p:cNvSpPr>
            <a:spLocks noGrp="1"/>
          </p:cNvSpPr>
          <p:nvPr>
            <p:ph type="title"/>
          </p:nvPr>
        </p:nvSpPr>
        <p:spPr>
          <a:xfrm>
            <a:off x="108859" y="108857"/>
            <a:ext cx="11767457" cy="729081"/>
          </a:xfrm>
        </p:spPr>
        <p:txBody>
          <a:bodyPr>
            <a:noAutofit/>
          </a:bodyPr>
          <a:lstStyle/>
          <a:p>
            <a:r>
              <a:rPr lang="en-GB" sz="2800" dirty="0">
                <a:latin typeface="Cambria" panose="02040503050406030204" pitchFamily="18" charset="0"/>
                <a:ea typeface="Cambria" panose="02040503050406030204" pitchFamily="18" charset="0"/>
              </a:rPr>
              <a:t>Causes of death before and after ART: Declining communicable and AIDS defining malignancies to chronic non-communicable conditions</a:t>
            </a:r>
            <a:endParaRPr lang="en-UG" sz="2800" dirty="0">
              <a:latin typeface="Cambria" panose="02040503050406030204" pitchFamily="18" charset="0"/>
              <a:ea typeface="Cambria" panose="02040503050406030204" pitchFamily="18" charset="0"/>
            </a:endParaRPr>
          </a:p>
        </p:txBody>
      </p:sp>
      <p:sp>
        <p:nvSpPr>
          <p:cNvPr id="4" name="Content Placeholder 3">
            <a:extLst>
              <a:ext uri="{FF2B5EF4-FFF2-40B4-BE49-F238E27FC236}">
                <a16:creationId xmlns:a16="http://schemas.microsoft.com/office/drawing/2014/main" id="{698F577E-9CBC-6DF4-42E0-352167961817}"/>
              </a:ext>
            </a:extLst>
          </p:cNvPr>
          <p:cNvSpPr>
            <a:spLocks noGrp="1"/>
          </p:cNvSpPr>
          <p:nvPr>
            <p:ph sz="half" idx="1"/>
          </p:nvPr>
        </p:nvSpPr>
        <p:spPr>
          <a:xfrm>
            <a:off x="217713" y="866319"/>
            <a:ext cx="5704116" cy="5227833"/>
          </a:xfrm>
          <a:ln>
            <a:solidFill>
              <a:schemeClr val="bg2">
                <a:lumMod val="75000"/>
              </a:schemeClr>
            </a:solidFill>
          </a:ln>
        </p:spPr>
        <p:txBody>
          <a:bodyPr>
            <a:normAutofit/>
          </a:bodyPr>
          <a:lstStyle/>
          <a:p>
            <a:pPr marL="0" indent="0">
              <a:buNone/>
            </a:pPr>
            <a:r>
              <a:rPr lang="en-US" sz="2400" b="1" dirty="0"/>
              <a:t>Before ART</a:t>
            </a:r>
          </a:p>
          <a:p>
            <a:r>
              <a:rPr lang="en-US" sz="1600" dirty="0"/>
              <a:t>Tuberculosis</a:t>
            </a:r>
          </a:p>
          <a:p>
            <a:endParaRPr lang="en-US" sz="1600" dirty="0"/>
          </a:p>
          <a:p>
            <a:r>
              <a:rPr lang="en-US" sz="1600" dirty="0"/>
              <a:t>Other infections</a:t>
            </a:r>
          </a:p>
          <a:p>
            <a:pPr lvl="1">
              <a:buFont typeface="Courier New" panose="02070309020205020404" pitchFamily="49" charset="0"/>
              <a:buChar char="o"/>
            </a:pPr>
            <a:r>
              <a:rPr lang="en-US" sz="1600" dirty="0"/>
              <a:t>Cryptococcal meningitis</a:t>
            </a:r>
          </a:p>
          <a:p>
            <a:pPr lvl="1">
              <a:buFont typeface="Courier New" panose="02070309020205020404" pitchFamily="49" charset="0"/>
              <a:buChar char="o"/>
            </a:pPr>
            <a:r>
              <a:rPr lang="en-US" sz="1600" dirty="0"/>
              <a:t>Bacterial infections (Pneumonia, Bacteremia, GI infections</a:t>
            </a:r>
          </a:p>
          <a:p>
            <a:pPr lvl="1">
              <a:buFont typeface="Courier New" panose="02070309020205020404" pitchFamily="49" charset="0"/>
              <a:buChar char="o"/>
            </a:pPr>
            <a:r>
              <a:rPr lang="en-US" sz="1600" dirty="0"/>
              <a:t>Cytomegalovirus infections</a:t>
            </a:r>
          </a:p>
          <a:p>
            <a:pPr lvl="1">
              <a:buFont typeface="Courier New" panose="02070309020205020404" pitchFamily="49" charset="0"/>
              <a:buChar char="o"/>
            </a:pPr>
            <a:r>
              <a:rPr lang="en-US" sz="1600" dirty="0"/>
              <a:t>Hepatitis B and C</a:t>
            </a:r>
          </a:p>
          <a:p>
            <a:pPr lvl="1">
              <a:buFont typeface="Courier New" panose="02070309020205020404" pitchFamily="49" charset="0"/>
              <a:buChar char="o"/>
            </a:pPr>
            <a:endParaRPr lang="en-US" sz="1600" dirty="0"/>
          </a:p>
          <a:p>
            <a:r>
              <a:rPr lang="en-US" sz="1600" dirty="0"/>
              <a:t>HIV wasting syndrome (wasting, muscle atrophy, chronic diarrhea)</a:t>
            </a:r>
          </a:p>
          <a:p>
            <a:endParaRPr lang="en-US" sz="1600" dirty="0"/>
          </a:p>
          <a:p>
            <a:r>
              <a:rPr lang="en-US" sz="1600" dirty="0"/>
              <a:t>HIV defining cancers-</a:t>
            </a:r>
            <a:r>
              <a:rPr lang="en-US" sz="1600" dirty="0" err="1"/>
              <a:t>Kaposis</a:t>
            </a:r>
            <a:r>
              <a:rPr lang="en-US" sz="1600" dirty="0"/>
              <a:t> sarcoma</a:t>
            </a:r>
          </a:p>
          <a:p>
            <a:endParaRPr lang="en-US" dirty="0"/>
          </a:p>
        </p:txBody>
      </p:sp>
      <p:sp>
        <p:nvSpPr>
          <p:cNvPr id="5" name="Content Placeholder 4">
            <a:extLst>
              <a:ext uri="{FF2B5EF4-FFF2-40B4-BE49-F238E27FC236}">
                <a16:creationId xmlns:a16="http://schemas.microsoft.com/office/drawing/2014/main" id="{811F1021-79AB-461F-2837-07235BD68F45}"/>
              </a:ext>
            </a:extLst>
          </p:cNvPr>
          <p:cNvSpPr>
            <a:spLocks noGrp="1"/>
          </p:cNvSpPr>
          <p:nvPr>
            <p:ph sz="half" idx="2"/>
          </p:nvPr>
        </p:nvSpPr>
        <p:spPr>
          <a:xfrm>
            <a:off x="5998029" y="866319"/>
            <a:ext cx="5878287" cy="5227834"/>
          </a:xfrm>
          <a:ln>
            <a:solidFill>
              <a:schemeClr val="bg2">
                <a:lumMod val="75000"/>
              </a:schemeClr>
            </a:solidFill>
          </a:ln>
        </p:spPr>
        <p:txBody>
          <a:bodyPr>
            <a:normAutofit/>
          </a:bodyPr>
          <a:lstStyle/>
          <a:p>
            <a:pPr marL="0" indent="0">
              <a:buNone/>
            </a:pPr>
            <a:r>
              <a:rPr lang="en-US" sz="2400" b="1" dirty="0"/>
              <a:t>Test and Treat era</a:t>
            </a:r>
          </a:p>
          <a:p>
            <a:r>
              <a:rPr lang="en-US" sz="1600" dirty="0"/>
              <a:t>Non-communicable diseases</a:t>
            </a:r>
          </a:p>
          <a:p>
            <a:pPr lvl="1">
              <a:buFont typeface="Courier New" panose="02070309020205020404" pitchFamily="49" charset="0"/>
              <a:buChar char="o"/>
            </a:pPr>
            <a:r>
              <a:rPr lang="en-US" sz="1600" dirty="0"/>
              <a:t>Cardiovascular diseases, diabetes, chronic kidney disease, mental health issues (depression &amp; substance abuse)</a:t>
            </a:r>
          </a:p>
          <a:p>
            <a:pPr lvl="1">
              <a:buFont typeface="Courier New" panose="02070309020205020404" pitchFamily="49" charset="0"/>
              <a:buChar char="o"/>
            </a:pPr>
            <a:endParaRPr lang="en-US" sz="1600" dirty="0"/>
          </a:p>
          <a:p>
            <a:r>
              <a:rPr lang="en-US" sz="1600" dirty="0"/>
              <a:t>AIDS related deaths despite ART</a:t>
            </a:r>
          </a:p>
          <a:p>
            <a:pPr lvl="1">
              <a:buFont typeface="Courier New" panose="02070309020205020404" pitchFamily="49" charset="0"/>
              <a:buChar char="o"/>
            </a:pPr>
            <a:r>
              <a:rPr lang="en-US" sz="1600" dirty="0"/>
              <a:t>Advanced HIV disease (TB)</a:t>
            </a:r>
          </a:p>
          <a:p>
            <a:pPr lvl="1">
              <a:buFont typeface="Courier New" panose="02070309020205020404" pitchFamily="49" charset="0"/>
              <a:buChar char="o"/>
            </a:pPr>
            <a:r>
              <a:rPr lang="en-US" sz="1600" dirty="0"/>
              <a:t>ART failure</a:t>
            </a:r>
          </a:p>
          <a:p>
            <a:pPr lvl="1">
              <a:buFont typeface="Courier New" panose="02070309020205020404" pitchFamily="49" charset="0"/>
              <a:buChar char="o"/>
            </a:pPr>
            <a:endParaRPr lang="en-US" sz="1600" dirty="0"/>
          </a:p>
          <a:p>
            <a:r>
              <a:rPr lang="en-US" sz="1600" dirty="0"/>
              <a:t>Non-AIDS defining cancers</a:t>
            </a:r>
          </a:p>
          <a:p>
            <a:pPr lvl="1">
              <a:buFont typeface="Courier New" panose="02070309020205020404" pitchFamily="49" charset="0"/>
              <a:buChar char="o"/>
            </a:pPr>
            <a:r>
              <a:rPr lang="en-US" sz="1600" dirty="0"/>
              <a:t>Liver cancer, lunger cancer, cancer of the cervix</a:t>
            </a:r>
          </a:p>
          <a:p>
            <a:endParaRPr lang="en-US" dirty="0"/>
          </a:p>
        </p:txBody>
      </p:sp>
      <p:sp>
        <p:nvSpPr>
          <p:cNvPr id="6" name="Rectangle 5">
            <a:extLst>
              <a:ext uri="{FF2B5EF4-FFF2-40B4-BE49-F238E27FC236}">
                <a16:creationId xmlns:a16="http://schemas.microsoft.com/office/drawing/2014/main" id="{5C502C96-077B-BFD4-96F9-E00F8970ED4D}"/>
              </a:ext>
            </a:extLst>
          </p:cNvPr>
          <p:cNvSpPr/>
          <p:nvPr/>
        </p:nvSpPr>
        <p:spPr>
          <a:xfrm>
            <a:off x="266698" y="5904819"/>
            <a:ext cx="11658603" cy="6266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err="1"/>
              <a:t>Kalyesubula</a:t>
            </a:r>
            <a:r>
              <a:rPr lang="en-US" dirty="0"/>
              <a:t> et al. (2019); </a:t>
            </a:r>
            <a:r>
              <a:rPr lang="en-US" dirty="0" err="1"/>
              <a:t>Nasuuna</a:t>
            </a:r>
            <a:r>
              <a:rPr lang="en-US" dirty="0"/>
              <a:t> et al. (2020); Hermans et al. (2017); Castro et al. (2021); </a:t>
            </a:r>
            <a:r>
              <a:rPr lang="en-US" dirty="0" err="1"/>
              <a:t>Ocama</a:t>
            </a:r>
            <a:r>
              <a:rPr lang="en-US" dirty="0"/>
              <a:t> et al. (2018); </a:t>
            </a:r>
            <a:r>
              <a:rPr lang="en-US" dirty="0" err="1"/>
              <a:t>Kintu</a:t>
            </a:r>
            <a:r>
              <a:rPr lang="en-US" dirty="0"/>
              <a:t> et al. (2022); Byaruhanga et al. (2021); </a:t>
            </a:r>
            <a:r>
              <a:rPr lang="en-GB" sz="1800" dirty="0">
                <a:solidFill>
                  <a:schemeClr val="bg1"/>
                </a:solidFill>
                <a:latin typeface="Cambria" panose="02040503050406030204" pitchFamily="18" charset="0"/>
                <a:ea typeface="Cambria" panose="02040503050406030204" pitchFamily="18" charset="0"/>
              </a:rPr>
              <a:t>Cox et all., 2016</a:t>
            </a:r>
            <a:endParaRPr lang="en-US" dirty="0">
              <a:solidFill>
                <a:schemeClr val="bg1"/>
              </a:solidFill>
            </a:endParaRPr>
          </a:p>
        </p:txBody>
      </p:sp>
    </p:spTree>
    <p:extLst>
      <p:ext uri="{BB962C8B-B14F-4D97-AF65-F5344CB8AC3E}">
        <p14:creationId xmlns:p14="http://schemas.microsoft.com/office/powerpoint/2010/main" val="34204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6F75CD-A983-8B78-19EC-2F98CA992BE0}"/>
              </a:ext>
            </a:extLst>
          </p:cNvPr>
          <p:cNvSpPr>
            <a:spLocks noGrp="1"/>
          </p:cNvSpPr>
          <p:nvPr>
            <p:ph type="title"/>
          </p:nvPr>
        </p:nvSpPr>
        <p:spPr>
          <a:xfrm>
            <a:off x="185056" y="173843"/>
            <a:ext cx="11560629" cy="588157"/>
          </a:xfrm>
        </p:spPr>
        <p:txBody>
          <a:bodyPr>
            <a:normAutofit fontScale="90000"/>
          </a:bodyPr>
          <a:lstStyle/>
          <a:p>
            <a:r>
              <a:rPr lang="en-US" b="1" dirty="0"/>
              <a:t>Objectives</a:t>
            </a:r>
          </a:p>
        </p:txBody>
      </p:sp>
      <p:sp>
        <p:nvSpPr>
          <p:cNvPr id="6" name="Content Placeholder 5">
            <a:extLst>
              <a:ext uri="{FF2B5EF4-FFF2-40B4-BE49-F238E27FC236}">
                <a16:creationId xmlns:a16="http://schemas.microsoft.com/office/drawing/2014/main" id="{187B1A93-9886-EE2C-A7B5-1DB2B6F6C4EC}"/>
              </a:ext>
            </a:extLst>
          </p:cNvPr>
          <p:cNvSpPr>
            <a:spLocks noGrp="1"/>
          </p:cNvSpPr>
          <p:nvPr>
            <p:ph idx="1"/>
          </p:nvPr>
        </p:nvSpPr>
        <p:spPr>
          <a:xfrm>
            <a:off x="293912" y="762000"/>
            <a:ext cx="11560629" cy="4511449"/>
          </a:xfrm>
          <a:ln>
            <a:solidFill>
              <a:schemeClr val="bg2">
                <a:lumMod val="75000"/>
              </a:schemeClr>
            </a:solidFill>
          </a:ln>
        </p:spPr>
        <p:txBody>
          <a:bodyPr>
            <a:normAutofit/>
          </a:bodyPr>
          <a:lstStyle/>
          <a:p>
            <a:endParaRPr lang="en-US" sz="2400" dirty="0"/>
          </a:p>
          <a:p>
            <a:pPr>
              <a:buFont typeface="Wingdings" panose="05000000000000000000" pitchFamily="2" charset="2"/>
              <a:buChar char="§"/>
            </a:pPr>
            <a:r>
              <a:rPr lang="en-US" sz="2400" dirty="0"/>
              <a:t>To describe mortality among PLHIV receiving care from the MJAP program</a:t>
            </a:r>
          </a:p>
          <a:p>
            <a:pPr marL="0" indent="0">
              <a:buNone/>
            </a:pPr>
            <a:endParaRPr lang="en-US" sz="2400" dirty="0"/>
          </a:p>
          <a:p>
            <a:pPr lvl="1"/>
            <a:r>
              <a:rPr lang="en-US" dirty="0"/>
              <a:t>East Central region: The community-based program (October 2021-September 2024) -to gain insights into the public health aspects of the program</a:t>
            </a:r>
          </a:p>
          <a:p>
            <a:pPr lvl="1"/>
            <a:endParaRPr lang="en-US" dirty="0"/>
          </a:p>
          <a:p>
            <a:pPr lvl="1"/>
            <a:r>
              <a:rPr lang="en-US" dirty="0"/>
              <a:t>Central region: The hospital-based program at </a:t>
            </a:r>
            <a:r>
              <a:rPr lang="en-US" dirty="0" err="1"/>
              <a:t>Kiruddu</a:t>
            </a:r>
            <a:r>
              <a:rPr lang="en-US" dirty="0"/>
              <a:t> National Referral Hospital in Kampala (2020-2024) - to gain insights into the clinical care aspects of the program</a:t>
            </a:r>
          </a:p>
          <a:p>
            <a:pPr marL="457200" lvl="1" indent="0">
              <a:buNone/>
            </a:pPr>
            <a:endParaRPr lang="en-US" dirty="0"/>
          </a:p>
          <a:p>
            <a:pPr>
              <a:buFont typeface="Wingdings" panose="05000000000000000000" pitchFamily="2" charset="2"/>
              <a:buChar char="§"/>
            </a:pPr>
            <a:r>
              <a:rPr lang="en-US" sz="2400" dirty="0"/>
              <a:t>To better understand the reasons why people with HIV are dying in the era of Antiretroviral Therapy</a:t>
            </a:r>
          </a:p>
        </p:txBody>
      </p:sp>
    </p:spTree>
    <p:extLst>
      <p:ext uri="{BB962C8B-B14F-4D97-AF65-F5344CB8AC3E}">
        <p14:creationId xmlns:p14="http://schemas.microsoft.com/office/powerpoint/2010/main" val="360921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41A4F5-32FF-8E4F-1408-D901F53C35E4}"/>
              </a:ext>
            </a:extLst>
          </p:cNvPr>
          <p:cNvSpPr>
            <a:spLocks noGrp="1"/>
          </p:cNvSpPr>
          <p:nvPr>
            <p:ph type="title"/>
          </p:nvPr>
        </p:nvSpPr>
        <p:spPr>
          <a:xfrm>
            <a:off x="239485" y="136753"/>
            <a:ext cx="11114315" cy="636134"/>
          </a:xfrm>
        </p:spPr>
        <p:txBody>
          <a:bodyPr>
            <a:normAutofit/>
          </a:bodyPr>
          <a:lstStyle/>
          <a:p>
            <a:r>
              <a:rPr lang="en-US" sz="3600" b="1" dirty="0"/>
              <a:t>Methods: Community based program – East Central region</a:t>
            </a:r>
          </a:p>
        </p:txBody>
      </p:sp>
      <p:sp>
        <p:nvSpPr>
          <p:cNvPr id="6" name="Content Placeholder 5">
            <a:extLst>
              <a:ext uri="{FF2B5EF4-FFF2-40B4-BE49-F238E27FC236}">
                <a16:creationId xmlns:a16="http://schemas.microsoft.com/office/drawing/2014/main" id="{6F819EE0-963C-F727-509C-8319CA5D88C7}"/>
              </a:ext>
            </a:extLst>
          </p:cNvPr>
          <p:cNvSpPr>
            <a:spLocks noGrp="1"/>
          </p:cNvSpPr>
          <p:nvPr>
            <p:ph idx="1"/>
          </p:nvPr>
        </p:nvSpPr>
        <p:spPr>
          <a:xfrm>
            <a:off x="239485" y="772888"/>
            <a:ext cx="11604171" cy="5404076"/>
          </a:xfrm>
        </p:spPr>
        <p:txBody>
          <a:bodyPr>
            <a:normAutofit/>
          </a:bodyPr>
          <a:lstStyle/>
          <a:p>
            <a:endParaRPr lang="en-US" sz="2000" dirty="0"/>
          </a:p>
          <a:p>
            <a:r>
              <a:rPr lang="en-US" sz="2000" dirty="0"/>
              <a:t>The MJAP program in the EC is a USAID funded 5-year (2021-2026) activity supporting public health facilities to improve accessibility, availability and utilization of comprehensive HIV/TB services</a:t>
            </a:r>
          </a:p>
          <a:p>
            <a:pPr>
              <a:lnSpc>
                <a:spcPct val="150000"/>
              </a:lnSpc>
            </a:pPr>
            <a:r>
              <a:rPr lang="en-US" sz="2000" dirty="0"/>
              <a:t>Coverage includes the 11 districts of Busoga region and Jinja City; Busia district-Bukedi region</a:t>
            </a:r>
          </a:p>
          <a:p>
            <a:pPr lvl="1">
              <a:lnSpc>
                <a:spcPct val="150000"/>
              </a:lnSpc>
            </a:pPr>
            <a:r>
              <a:rPr lang="en-US" sz="2000" dirty="0"/>
              <a:t>Building capacity of public health facilities to notify,  audit and certify HIV/TB deaths at HC IVs and district hospitals</a:t>
            </a:r>
          </a:p>
          <a:p>
            <a:pPr lvl="1"/>
            <a:endParaRPr lang="en-US" sz="2000" dirty="0"/>
          </a:p>
          <a:p>
            <a:r>
              <a:rPr lang="en-US" sz="2000" dirty="0"/>
              <a:t>Previously trained Community Health Workers  (CHWs) conduct verbal autopsies following community deaths using the NIRA verbal autopsy form</a:t>
            </a:r>
          </a:p>
          <a:p>
            <a:endParaRPr lang="en-US" sz="2000" dirty="0"/>
          </a:p>
          <a:p>
            <a:r>
              <a:rPr lang="en-US" sz="2000" dirty="0"/>
              <a:t>Deaths occurring at facilities are audited monthly at a facility meeting (HC IVs and above)</a:t>
            </a:r>
          </a:p>
        </p:txBody>
      </p:sp>
      <p:sp>
        <p:nvSpPr>
          <p:cNvPr id="2" name="Rectangle 1">
            <a:extLst>
              <a:ext uri="{FF2B5EF4-FFF2-40B4-BE49-F238E27FC236}">
                <a16:creationId xmlns:a16="http://schemas.microsoft.com/office/drawing/2014/main" id="{F2A44C64-EB42-12BE-7F9F-1A5BF4924026}"/>
              </a:ext>
            </a:extLst>
          </p:cNvPr>
          <p:cNvSpPr/>
          <p:nvPr/>
        </p:nvSpPr>
        <p:spPr>
          <a:xfrm>
            <a:off x="1763486" y="5998029"/>
            <a:ext cx="8784771" cy="3265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NIRA: National Identification and Registration Authority</a:t>
            </a:r>
          </a:p>
        </p:txBody>
      </p:sp>
    </p:spTree>
    <p:extLst>
      <p:ext uri="{BB962C8B-B14F-4D97-AF65-F5344CB8AC3E}">
        <p14:creationId xmlns:p14="http://schemas.microsoft.com/office/powerpoint/2010/main" val="172553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5AC6-8890-6D5C-51B3-453647DCE2C5}"/>
              </a:ext>
            </a:extLst>
          </p:cNvPr>
          <p:cNvSpPr>
            <a:spLocks noGrp="1"/>
          </p:cNvSpPr>
          <p:nvPr>
            <p:ph type="title"/>
          </p:nvPr>
        </p:nvSpPr>
        <p:spPr>
          <a:xfrm>
            <a:off x="272143" y="175533"/>
            <a:ext cx="11299372" cy="505506"/>
          </a:xfrm>
        </p:spPr>
        <p:txBody>
          <a:bodyPr>
            <a:normAutofit fontScale="90000"/>
          </a:bodyPr>
          <a:lstStyle/>
          <a:p>
            <a:r>
              <a:rPr lang="en-US" dirty="0"/>
              <a:t>Methods: Hospital based program - Central Region</a:t>
            </a:r>
          </a:p>
        </p:txBody>
      </p:sp>
      <p:sp>
        <p:nvSpPr>
          <p:cNvPr id="3" name="Content Placeholder 2">
            <a:extLst>
              <a:ext uri="{FF2B5EF4-FFF2-40B4-BE49-F238E27FC236}">
                <a16:creationId xmlns:a16="http://schemas.microsoft.com/office/drawing/2014/main" id="{49A27FF5-5B25-8AA3-A4A3-A4352796D06A}"/>
              </a:ext>
            </a:extLst>
          </p:cNvPr>
          <p:cNvSpPr>
            <a:spLocks noGrp="1"/>
          </p:cNvSpPr>
          <p:nvPr>
            <p:ph idx="1"/>
          </p:nvPr>
        </p:nvSpPr>
        <p:spPr>
          <a:xfrm>
            <a:off x="446314" y="681039"/>
            <a:ext cx="11299372" cy="5245550"/>
          </a:xfrm>
        </p:spPr>
        <p:txBody>
          <a:bodyPr>
            <a:normAutofit/>
          </a:bodyPr>
          <a:lstStyle/>
          <a:p>
            <a:pPr>
              <a:lnSpc>
                <a:spcPct val="150000"/>
              </a:lnSpc>
            </a:pPr>
            <a:r>
              <a:rPr lang="en-US" sz="1800" dirty="0"/>
              <a:t>MJAP collaboration with </a:t>
            </a:r>
            <a:r>
              <a:rPr lang="en-US" sz="1800" dirty="0" err="1"/>
              <a:t>Kiruddu</a:t>
            </a:r>
            <a:r>
              <a:rPr lang="en-US" sz="1800" dirty="0"/>
              <a:t> Hospital started in 2020</a:t>
            </a:r>
          </a:p>
          <a:p>
            <a:pPr lvl="1">
              <a:lnSpc>
                <a:spcPct val="150000"/>
              </a:lnSpc>
            </a:pPr>
            <a:r>
              <a:rPr lang="en-US" sz="1800" dirty="0"/>
              <a:t>To reduce high mortality (31%) among clients among presenting with Advanced HIV Disease (AHD)</a:t>
            </a:r>
          </a:p>
          <a:p>
            <a:pPr lvl="1">
              <a:lnSpc>
                <a:spcPct val="150000"/>
              </a:lnSpc>
            </a:pPr>
            <a:r>
              <a:rPr lang="en-US" sz="1800" dirty="0"/>
              <a:t>Supports clinical, laboratory and radiological services to patients with AHD </a:t>
            </a:r>
          </a:p>
          <a:p>
            <a:pPr>
              <a:lnSpc>
                <a:spcPct val="150000"/>
              </a:lnSpc>
            </a:pPr>
            <a:r>
              <a:rPr lang="en-US" sz="1800" dirty="0"/>
              <a:t>Mortality documentation</a:t>
            </a:r>
          </a:p>
          <a:p>
            <a:pPr lvl="1">
              <a:lnSpc>
                <a:spcPct val="150000"/>
              </a:lnSpc>
            </a:pPr>
            <a:r>
              <a:rPr lang="en-US" sz="1800" dirty="0"/>
              <a:t>Mortality audit meetings done monthly</a:t>
            </a:r>
          </a:p>
          <a:p>
            <a:pPr lvl="2">
              <a:lnSpc>
                <a:spcPct val="150000"/>
              </a:lnSpc>
            </a:pPr>
            <a:r>
              <a:rPr lang="en-US" sz="1800" dirty="0"/>
              <a:t>Facility team: doctors, clinical officers, nurses, laboratory technicians, nutritionists, administrative staff</a:t>
            </a:r>
          </a:p>
          <a:p>
            <a:pPr lvl="2">
              <a:lnSpc>
                <a:spcPct val="150000"/>
              </a:lnSpc>
            </a:pPr>
            <a:r>
              <a:rPr lang="en-US" sz="1800" dirty="0"/>
              <a:t>Review deaths that occurred at the facility in the last month </a:t>
            </a:r>
          </a:p>
          <a:p>
            <a:pPr lvl="2">
              <a:lnSpc>
                <a:spcPct val="150000"/>
              </a:lnSpc>
            </a:pPr>
            <a:r>
              <a:rPr lang="en-US" sz="1800" dirty="0"/>
              <a:t>Identify factors associated with the death;  ascertain possible causes, prevalent OIs and comorbidities at admission</a:t>
            </a:r>
          </a:p>
          <a:p>
            <a:pPr lvl="1">
              <a:lnSpc>
                <a:spcPct val="150000"/>
              </a:lnSpc>
            </a:pPr>
            <a:r>
              <a:rPr lang="en-US" sz="1800" dirty="0"/>
              <a:t>Engagement of hospital administration at subsequent feedback meetings  </a:t>
            </a:r>
          </a:p>
        </p:txBody>
      </p:sp>
    </p:spTree>
    <p:extLst>
      <p:ext uri="{BB962C8B-B14F-4D97-AF65-F5344CB8AC3E}">
        <p14:creationId xmlns:p14="http://schemas.microsoft.com/office/powerpoint/2010/main" val="2625219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BC408-8FE4-52F7-2299-62A8019A975B}"/>
              </a:ext>
            </a:extLst>
          </p:cNvPr>
          <p:cNvSpPr>
            <a:spLocks noGrp="1"/>
          </p:cNvSpPr>
          <p:nvPr>
            <p:ph type="title"/>
          </p:nvPr>
        </p:nvSpPr>
        <p:spPr>
          <a:xfrm>
            <a:off x="293914" y="114980"/>
            <a:ext cx="11484427" cy="653472"/>
          </a:xfrm>
        </p:spPr>
        <p:txBody>
          <a:bodyPr>
            <a:normAutofit fontScale="90000"/>
          </a:bodyPr>
          <a:lstStyle/>
          <a:p>
            <a:r>
              <a:rPr lang="en-US" b="1" dirty="0"/>
              <a:t>Data collection</a:t>
            </a:r>
          </a:p>
        </p:txBody>
      </p:sp>
      <p:sp>
        <p:nvSpPr>
          <p:cNvPr id="3" name="Content Placeholder 2">
            <a:extLst>
              <a:ext uri="{FF2B5EF4-FFF2-40B4-BE49-F238E27FC236}">
                <a16:creationId xmlns:a16="http://schemas.microsoft.com/office/drawing/2014/main" id="{573B137B-1A2E-B243-CDDA-FB6C0A755685}"/>
              </a:ext>
            </a:extLst>
          </p:cNvPr>
          <p:cNvSpPr>
            <a:spLocks noGrp="1"/>
          </p:cNvSpPr>
          <p:nvPr>
            <p:ph idx="1"/>
          </p:nvPr>
        </p:nvSpPr>
        <p:spPr>
          <a:xfrm>
            <a:off x="391885" y="768452"/>
            <a:ext cx="11386457" cy="5408511"/>
          </a:xfrm>
        </p:spPr>
        <p:txBody>
          <a:bodyPr>
            <a:normAutofit/>
          </a:bodyPr>
          <a:lstStyle/>
          <a:p>
            <a:pPr>
              <a:buFont typeface="Courier New" panose="02070309020205020404" pitchFamily="49" charset="0"/>
              <a:buChar char="o"/>
            </a:pPr>
            <a:endParaRPr lang="en-US" sz="1800" dirty="0"/>
          </a:p>
          <a:p>
            <a:pPr>
              <a:buFont typeface="Courier New" panose="02070309020205020404" pitchFamily="49" charset="0"/>
              <a:buChar char="o"/>
            </a:pPr>
            <a:r>
              <a:rPr lang="en-US" sz="1800" dirty="0"/>
              <a:t>At community level: CHWs conduct verbal autopsy, document possible causes of deaths and report through the facility level surveillance focal persons</a:t>
            </a:r>
          </a:p>
          <a:p>
            <a:pPr>
              <a:buFont typeface="Courier New" panose="02070309020205020404" pitchFamily="49" charset="0"/>
              <a:buChar char="o"/>
            </a:pPr>
            <a:endParaRPr lang="en-US" sz="1800" dirty="0"/>
          </a:p>
          <a:p>
            <a:pPr>
              <a:buFont typeface="Courier New" panose="02070309020205020404" pitchFamily="49" charset="0"/>
              <a:buChar char="o"/>
            </a:pPr>
            <a:endParaRPr lang="en-US" sz="1800" dirty="0"/>
          </a:p>
          <a:p>
            <a:pPr>
              <a:buFont typeface="Courier New" panose="02070309020205020404" pitchFamily="49" charset="0"/>
              <a:buChar char="o"/>
            </a:pPr>
            <a:r>
              <a:rPr lang="en-US" sz="1800" dirty="0"/>
              <a:t>At facility level, mortality audit findings are documented and reported in DHIS2 (monthly) and the PEPFAR reporting systems (quarterly)</a:t>
            </a:r>
          </a:p>
          <a:p>
            <a:pPr marL="0" indent="0">
              <a:buNone/>
            </a:pPr>
            <a:endParaRPr lang="en-US" sz="1800" dirty="0"/>
          </a:p>
          <a:p>
            <a:pPr>
              <a:buFont typeface="Courier New" panose="02070309020205020404" pitchFamily="49" charset="0"/>
              <a:buChar char="o"/>
            </a:pPr>
            <a:endParaRPr lang="en-US" sz="1800" dirty="0"/>
          </a:p>
          <a:p>
            <a:pPr>
              <a:buFont typeface="Courier New" panose="02070309020205020404" pitchFamily="49" charset="0"/>
              <a:buChar char="o"/>
            </a:pPr>
            <a:r>
              <a:rPr lang="en-US" sz="1800" dirty="0"/>
              <a:t>Deaths analyzed quarterly, disaggregated by possible cause, age and sex.</a:t>
            </a:r>
          </a:p>
          <a:p>
            <a:pPr>
              <a:buFont typeface="Courier New" panose="02070309020205020404" pitchFamily="49" charset="0"/>
              <a:buChar char="o"/>
            </a:pPr>
            <a:endParaRPr lang="en-US" sz="1800" dirty="0"/>
          </a:p>
        </p:txBody>
      </p:sp>
    </p:spTree>
    <p:extLst>
      <p:ext uri="{BB962C8B-B14F-4D97-AF65-F5344CB8AC3E}">
        <p14:creationId xmlns:p14="http://schemas.microsoft.com/office/powerpoint/2010/main" val="1916856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B3CD2-EA9C-F474-0ECF-AA4E8128A53A}"/>
              </a:ext>
            </a:extLst>
          </p:cNvPr>
          <p:cNvSpPr>
            <a:spLocks noGrp="1"/>
          </p:cNvSpPr>
          <p:nvPr>
            <p:ph type="title"/>
          </p:nvPr>
        </p:nvSpPr>
        <p:spPr>
          <a:xfrm>
            <a:off x="206829" y="271815"/>
            <a:ext cx="11604171" cy="642585"/>
          </a:xfrm>
        </p:spPr>
        <p:txBody>
          <a:bodyPr>
            <a:normAutofit fontScale="90000"/>
          </a:bodyPr>
          <a:lstStyle/>
          <a:p>
            <a:r>
              <a:rPr lang="en-US" b="1" dirty="0"/>
              <a:t>Data analysis for this report</a:t>
            </a:r>
          </a:p>
        </p:txBody>
      </p:sp>
      <p:sp>
        <p:nvSpPr>
          <p:cNvPr id="3" name="Content Placeholder 2">
            <a:extLst>
              <a:ext uri="{FF2B5EF4-FFF2-40B4-BE49-F238E27FC236}">
                <a16:creationId xmlns:a16="http://schemas.microsoft.com/office/drawing/2014/main" id="{CE2F8DD3-7818-A30F-8983-136CBFC00ECE}"/>
              </a:ext>
            </a:extLst>
          </p:cNvPr>
          <p:cNvSpPr>
            <a:spLocks noGrp="1"/>
          </p:cNvSpPr>
          <p:nvPr>
            <p:ph idx="1"/>
          </p:nvPr>
        </p:nvSpPr>
        <p:spPr>
          <a:xfrm>
            <a:off x="206829" y="914400"/>
            <a:ext cx="11756571" cy="5262563"/>
          </a:xfrm>
        </p:spPr>
        <p:txBody>
          <a:bodyPr/>
          <a:lstStyle/>
          <a:p>
            <a:pPr>
              <a:lnSpc>
                <a:spcPct val="150000"/>
              </a:lnSpc>
            </a:pPr>
            <a:r>
              <a:rPr lang="en-US" sz="1800" b="1" dirty="0"/>
              <a:t>Describing mortality</a:t>
            </a:r>
          </a:p>
          <a:p>
            <a:pPr lvl="1">
              <a:lnSpc>
                <a:spcPct val="150000"/>
              </a:lnSpc>
            </a:pPr>
            <a:r>
              <a:rPr lang="en-US" sz="1800" dirty="0"/>
              <a:t>Community program - estimated proportion dying out of all PLHIV in care</a:t>
            </a:r>
          </a:p>
          <a:p>
            <a:pPr lvl="1">
              <a:lnSpc>
                <a:spcPct val="150000"/>
              </a:lnSpc>
            </a:pPr>
            <a:r>
              <a:rPr lang="en-US" sz="1800" dirty="0"/>
              <a:t>Hospital program - estimated proportion dying out of all PLHIV admissions</a:t>
            </a:r>
          </a:p>
          <a:p>
            <a:pPr>
              <a:lnSpc>
                <a:spcPct val="150000"/>
              </a:lnSpc>
            </a:pPr>
            <a:r>
              <a:rPr lang="en-US" sz="1800" b="1" dirty="0"/>
              <a:t>Causes of death</a:t>
            </a:r>
          </a:p>
          <a:p>
            <a:pPr lvl="1">
              <a:lnSpc>
                <a:spcPct val="150000"/>
              </a:lnSpc>
            </a:pPr>
            <a:r>
              <a:rPr lang="en-US" sz="1800" dirty="0"/>
              <a:t>Estimated proportions in each category of the PEPFAR classification of causes of death</a:t>
            </a:r>
          </a:p>
          <a:p>
            <a:pPr lvl="1">
              <a:lnSpc>
                <a:spcPct val="150000"/>
              </a:lnSpc>
            </a:pPr>
            <a:r>
              <a:rPr lang="en-US" sz="1800" dirty="0"/>
              <a:t>We also captured anecdotes from verbal autopsy reports for community deaths</a:t>
            </a:r>
          </a:p>
          <a:p>
            <a:pPr lvl="1">
              <a:lnSpc>
                <a:spcPct val="150000"/>
              </a:lnSpc>
            </a:pPr>
            <a:endParaRPr lang="en-US" sz="1800" dirty="0"/>
          </a:p>
          <a:p>
            <a:pPr marL="457200" lvl="1" indent="0">
              <a:lnSpc>
                <a:spcPct val="150000"/>
              </a:lnSpc>
              <a:buNone/>
            </a:pPr>
            <a:r>
              <a:rPr lang="en-US" sz="1800" dirty="0"/>
              <a:t>Note: Cause of death is equivalent to a patient having that specific diagnosis at the time of death (as assigned by the last physician to review the client before death)</a:t>
            </a:r>
          </a:p>
        </p:txBody>
      </p:sp>
      <p:sp>
        <p:nvSpPr>
          <p:cNvPr id="4" name="Rectangle 1">
            <a:extLst>
              <a:ext uri="{FF2B5EF4-FFF2-40B4-BE49-F238E27FC236}">
                <a16:creationId xmlns:a16="http://schemas.microsoft.com/office/drawing/2014/main" id="{4F977548-1589-3EA6-C7E0-20CF9DE883F4}"/>
              </a:ext>
            </a:extLst>
          </p:cNvPr>
          <p:cNvSpPr>
            <a:spLocks noChangeArrowheads="1"/>
          </p:cNvSpPr>
          <p:nvPr/>
        </p:nvSpPr>
        <p:spPr bwMode="auto">
          <a:xfrm>
            <a:off x="0" y="0"/>
            <a:ext cx="12192000" cy="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6942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0BCF4-EE94-97E7-9C48-F7B1EE3C6297}"/>
              </a:ext>
            </a:extLst>
          </p:cNvPr>
          <p:cNvSpPr>
            <a:spLocks noGrp="1"/>
          </p:cNvSpPr>
          <p:nvPr>
            <p:ph type="title"/>
          </p:nvPr>
        </p:nvSpPr>
        <p:spPr>
          <a:xfrm>
            <a:off x="283029" y="130302"/>
            <a:ext cx="11070771" cy="599042"/>
          </a:xfrm>
        </p:spPr>
        <p:txBody>
          <a:bodyPr/>
          <a:lstStyle/>
          <a:p>
            <a:r>
              <a:rPr lang="en-US" sz="2800" b="1" dirty="0"/>
              <a:t>Classification of causes of death among PLHIV (PEPFAR-TX-ML MER guide)</a:t>
            </a:r>
          </a:p>
        </p:txBody>
      </p:sp>
      <p:graphicFrame>
        <p:nvGraphicFramePr>
          <p:cNvPr id="4" name="Content Placeholder 3">
            <a:extLst>
              <a:ext uri="{FF2B5EF4-FFF2-40B4-BE49-F238E27FC236}">
                <a16:creationId xmlns:a16="http://schemas.microsoft.com/office/drawing/2014/main" id="{4EB8D946-6C78-0EED-C2B0-909AA4B80DF9}"/>
              </a:ext>
            </a:extLst>
          </p:cNvPr>
          <p:cNvGraphicFramePr>
            <a:graphicFrameLocks noGrp="1"/>
          </p:cNvGraphicFramePr>
          <p:nvPr>
            <p:ph idx="1"/>
            <p:extLst>
              <p:ext uri="{D42A27DB-BD31-4B8C-83A1-F6EECF244321}">
                <p14:modId xmlns:p14="http://schemas.microsoft.com/office/powerpoint/2010/main" val="416722361"/>
              </p:ext>
            </p:extLst>
          </p:nvPr>
        </p:nvGraphicFramePr>
        <p:xfrm>
          <a:off x="283029" y="729344"/>
          <a:ext cx="11571514" cy="4938763"/>
        </p:xfrm>
        <a:graphic>
          <a:graphicData uri="http://schemas.openxmlformats.org/drawingml/2006/table">
            <a:tbl>
              <a:tblPr firstRow="1" bandRow="1">
                <a:tableStyleId>{5C22544A-7EE6-4342-B048-85BDC9FD1C3A}</a:tableStyleId>
              </a:tblPr>
              <a:tblGrid>
                <a:gridCol w="3425934">
                  <a:extLst>
                    <a:ext uri="{9D8B030D-6E8A-4147-A177-3AD203B41FA5}">
                      <a16:colId xmlns:a16="http://schemas.microsoft.com/office/drawing/2014/main" val="3891128126"/>
                    </a:ext>
                  </a:extLst>
                </a:gridCol>
                <a:gridCol w="8145580">
                  <a:extLst>
                    <a:ext uri="{9D8B030D-6E8A-4147-A177-3AD203B41FA5}">
                      <a16:colId xmlns:a16="http://schemas.microsoft.com/office/drawing/2014/main" val="3476341438"/>
                    </a:ext>
                  </a:extLst>
                </a:gridCol>
              </a:tblGrid>
              <a:tr h="543947">
                <a:tc>
                  <a:txBody>
                    <a:bodyPr/>
                    <a:lstStyle/>
                    <a:p>
                      <a:r>
                        <a:rPr lang="en-US" dirty="0"/>
                        <a:t>Classification</a:t>
                      </a:r>
                    </a:p>
                  </a:txBody>
                  <a:tcPr/>
                </a:tc>
                <a:tc>
                  <a:txBody>
                    <a:bodyPr/>
                    <a:lstStyle/>
                    <a:p>
                      <a:r>
                        <a:rPr lang="en-US" dirty="0"/>
                        <a:t>Inclusions</a:t>
                      </a:r>
                    </a:p>
                  </a:txBody>
                  <a:tcPr/>
                </a:tc>
                <a:extLst>
                  <a:ext uri="{0D108BD9-81ED-4DB2-BD59-A6C34878D82A}">
                    <a16:rowId xmlns:a16="http://schemas.microsoft.com/office/drawing/2014/main" val="3337620732"/>
                  </a:ext>
                </a:extLst>
              </a:tr>
              <a:tr h="543947">
                <a:tc>
                  <a:txBody>
                    <a:bodyPr/>
                    <a:lstStyle/>
                    <a:p>
                      <a:r>
                        <a:rPr lang="en-US" dirty="0"/>
                        <a:t>HIV Disease resulting in TB</a:t>
                      </a:r>
                    </a:p>
                  </a:txBody>
                  <a:tcPr/>
                </a:tc>
                <a:tc>
                  <a:txBody>
                    <a:bodyPr/>
                    <a:lstStyle/>
                    <a:p>
                      <a:r>
                        <a:rPr lang="en-US" dirty="0"/>
                        <a:t>Tuberculosis</a:t>
                      </a:r>
                    </a:p>
                  </a:txBody>
                  <a:tcPr/>
                </a:tc>
                <a:extLst>
                  <a:ext uri="{0D108BD9-81ED-4DB2-BD59-A6C34878D82A}">
                    <a16:rowId xmlns:a16="http://schemas.microsoft.com/office/drawing/2014/main" val="1075311202"/>
                  </a:ext>
                </a:extLst>
              </a:tr>
              <a:tr h="543947">
                <a:tc>
                  <a:txBody>
                    <a:bodyPr/>
                    <a:lstStyle/>
                    <a:p>
                      <a:r>
                        <a:rPr lang="en-US" dirty="0"/>
                        <a:t>HIV Disease resulting in other  infections and parasitic diseases</a:t>
                      </a:r>
                    </a:p>
                  </a:txBody>
                  <a:tcPr/>
                </a:tc>
                <a:tc>
                  <a:txBody>
                    <a:bodyPr/>
                    <a:lstStyle/>
                    <a:p>
                      <a:r>
                        <a:rPr lang="en-US"/>
                        <a:t>Hepatitis B, C</a:t>
                      </a:r>
                      <a:r>
                        <a:rPr lang="en-US" dirty="0"/>
                        <a:t>&amp;D, COVID 19, Malaria, GI infections other than TB</a:t>
                      </a:r>
                    </a:p>
                  </a:txBody>
                  <a:tcPr/>
                </a:tc>
                <a:extLst>
                  <a:ext uri="{0D108BD9-81ED-4DB2-BD59-A6C34878D82A}">
                    <a16:rowId xmlns:a16="http://schemas.microsoft.com/office/drawing/2014/main" val="2803999835"/>
                  </a:ext>
                </a:extLst>
              </a:tr>
              <a:tr h="543947">
                <a:tc>
                  <a:txBody>
                    <a:bodyPr/>
                    <a:lstStyle/>
                    <a:p>
                      <a:r>
                        <a:rPr lang="en-US" dirty="0"/>
                        <a:t>HIV Disease resulting in Cancers</a:t>
                      </a:r>
                    </a:p>
                  </a:txBody>
                  <a:tcPr/>
                </a:tc>
                <a:tc>
                  <a:txBody>
                    <a:bodyPr/>
                    <a:lstStyle/>
                    <a:p>
                      <a:r>
                        <a:rPr lang="en-US" dirty="0"/>
                        <a:t>Includes HIV and non-HIV related cancers (CXCA, </a:t>
                      </a:r>
                      <a:r>
                        <a:rPr lang="en-US" dirty="0" err="1"/>
                        <a:t>Kaposis</a:t>
                      </a:r>
                      <a:r>
                        <a:rPr lang="en-US" dirty="0"/>
                        <a:t>, HCC)</a:t>
                      </a:r>
                    </a:p>
                  </a:txBody>
                  <a:tcPr/>
                </a:tc>
                <a:extLst>
                  <a:ext uri="{0D108BD9-81ED-4DB2-BD59-A6C34878D82A}">
                    <a16:rowId xmlns:a16="http://schemas.microsoft.com/office/drawing/2014/main" val="478519993"/>
                  </a:ext>
                </a:extLst>
              </a:tr>
              <a:tr h="938868">
                <a:tc>
                  <a:txBody>
                    <a:bodyPr/>
                    <a:lstStyle/>
                    <a:p>
                      <a:r>
                        <a:rPr lang="en-US" dirty="0"/>
                        <a:t>Non-infectious/non-malignant  causes related to HIV</a:t>
                      </a:r>
                    </a:p>
                  </a:txBody>
                  <a:tcPr/>
                </a:tc>
                <a:tc>
                  <a:txBody>
                    <a:bodyPr/>
                    <a:lstStyle/>
                    <a:p>
                      <a:r>
                        <a:rPr lang="en-US" dirty="0"/>
                        <a:t>Acute HIV syndrome, generalized lymphadenopathy, hematological and immunological abnormalities, organ failures</a:t>
                      </a:r>
                    </a:p>
                  </a:txBody>
                  <a:tcPr/>
                </a:tc>
                <a:extLst>
                  <a:ext uri="{0D108BD9-81ED-4DB2-BD59-A6C34878D82A}">
                    <a16:rowId xmlns:a16="http://schemas.microsoft.com/office/drawing/2014/main" val="2202544241"/>
                  </a:ext>
                </a:extLst>
              </a:tr>
              <a:tr h="543947">
                <a:tc>
                  <a:txBody>
                    <a:bodyPr/>
                    <a:lstStyle/>
                    <a:p>
                      <a:r>
                        <a:rPr lang="en-US" dirty="0"/>
                        <a:t>Other Natural causes not directly related to HIV</a:t>
                      </a:r>
                    </a:p>
                  </a:txBody>
                  <a:tcPr/>
                </a:tc>
                <a:tc>
                  <a:txBody>
                    <a:bodyPr/>
                    <a:lstStyle/>
                    <a:p>
                      <a:r>
                        <a:rPr lang="en-US" dirty="0"/>
                        <a:t>Cardiovascular, Kidney, Liver diseases, mental disorders, metabolic disorders, borne disorders</a:t>
                      </a:r>
                    </a:p>
                  </a:txBody>
                  <a:tcPr/>
                </a:tc>
                <a:extLst>
                  <a:ext uri="{0D108BD9-81ED-4DB2-BD59-A6C34878D82A}">
                    <a16:rowId xmlns:a16="http://schemas.microsoft.com/office/drawing/2014/main" val="1442340478"/>
                  </a:ext>
                </a:extLst>
              </a:tr>
              <a:tr h="543947">
                <a:tc>
                  <a:txBody>
                    <a:bodyPr/>
                    <a:lstStyle/>
                    <a:p>
                      <a:r>
                        <a:rPr lang="en-US" dirty="0"/>
                        <a:t>Non-natural causes</a:t>
                      </a:r>
                    </a:p>
                  </a:txBody>
                  <a:tcPr/>
                </a:tc>
                <a:tc>
                  <a:txBody>
                    <a:bodyPr/>
                    <a:lstStyle/>
                    <a:p>
                      <a:r>
                        <a:rPr lang="en-US" dirty="0"/>
                        <a:t>Trauma, Suicide, Accidents, Injury</a:t>
                      </a:r>
                    </a:p>
                  </a:txBody>
                  <a:tcPr/>
                </a:tc>
                <a:extLst>
                  <a:ext uri="{0D108BD9-81ED-4DB2-BD59-A6C34878D82A}">
                    <a16:rowId xmlns:a16="http://schemas.microsoft.com/office/drawing/2014/main" val="925618431"/>
                  </a:ext>
                </a:extLst>
              </a:tr>
              <a:tr h="543947">
                <a:tc>
                  <a:txBody>
                    <a:bodyPr/>
                    <a:lstStyle/>
                    <a:p>
                      <a:r>
                        <a:rPr lang="en-US" dirty="0"/>
                        <a:t>Unknown</a:t>
                      </a:r>
                    </a:p>
                  </a:txBody>
                  <a:tcPr/>
                </a:tc>
                <a:tc>
                  <a:txBody>
                    <a:bodyPr/>
                    <a:lstStyle/>
                    <a:p>
                      <a:r>
                        <a:rPr lang="en-US" sz="1800" b="0" kern="1200" dirty="0">
                          <a:solidFill>
                            <a:schemeClr val="dk1"/>
                          </a:solidFill>
                          <a:effectLst/>
                          <a:latin typeface="+mn-lt"/>
                          <a:ea typeface="+mn-ea"/>
                          <a:cs typeface="+mn-cs"/>
                        </a:rPr>
                        <a:t>Unknown in these data means that the death is not yet audited</a:t>
                      </a:r>
                      <a:endParaRPr lang="en-US" b="0" dirty="0"/>
                    </a:p>
                  </a:txBody>
                  <a:tcPr/>
                </a:tc>
                <a:extLst>
                  <a:ext uri="{0D108BD9-81ED-4DB2-BD59-A6C34878D82A}">
                    <a16:rowId xmlns:a16="http://schemas.microsoft.com/office/drawing/2014/main" val="1537745754"/>
                  </a:ext>
                </a:extLst>
              </a:tr>
            </a:tbl>
          </a:graphicData>
        </a:graphic>
      </p:graphicFrame>
    </p:spTree>
    <p:extLst>
      <p:ext uri="{BB962C8B-B14F-4D97-AF65-F5344CB8AC3E}">
        <p14:creationId xmlns:p14="http://schemas.microsoft.com/office/powerpoint/2010/main" val="10885093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C11A4773690F14C95B1C0EF95897571" ma:contentTypeVersion="6" ma:contentTypeDescription="Create a new document." ma:contentTypeScope="" ma:versionID="54538dde31a309f36f98bfd5d0d76e25">
  <xsd:schema xmlns:xsd="http://www.w3.org/2001/XMLSchema" xmlns:xs="http://www.w3.org/2001/XMLSchema" xmlns:p="http://schemas.microsoft.com/office/2006/metadata/properties" xmlns:ns3="0ac7848a-113c-45fa-a0ea-e94eb0c94454" targetNamespace="http://schemas.microsoft.com/office/2006/metadata/properties" ma:root="true" ma:fieldsID="3626c77774dd00eda79c2b3abafb2ba2" ns3:_="">
    <xsd:import namespace="0ac7848a-113c-45fa-a0ea-e94eb0c9445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c7848a-113c-45fa-a0ea-e94eb0c944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A4936E-9398-489B-81D1-8ED9AC657DC0}">
  <ds:schemaRefs>
    <ds:schemaRef ds:uri="http://schemas.microsoft.com/office/2006/documentManagement/types"/>
    <ds:schemaRef ds:uri="http://purl.org/dc/dcmitype/"/>
    <ds:schemaRef ds:uri="http://purl.org/dc/elements/1.1/"/>
    <ds:schemaRef ds:uri="0ac7848a-113c-45fa-a0ea-e94eb0c94454"/>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3376879-D192-4707-ACA9-E12954A506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c7848a-113c-45fa-a0ea-e94eb0c944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33E3B9-B1C6-4CFD-90DF-A0DCA7F884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10249</TotalTime>
  <Words>1607</Words>
  <Application>Microsoft Office PowerPoint</Application>
  <PresentationFormat>Widescreen</PresentationFormat>
  <Paragraphs>196</Paragraphs>
  <Slides>22</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Abadi</vt:lpstr>
      <vt:lpstr>Aptos</vt:lpstr>
      <vt:lpstr>Arial</vt:lpstr>
      <vt:lpstr>Calibri</vt:lpstr>
      <vt:lpstr>Calibri Light</vt:lpstr>
      <vt:lpstr>Cambria</vt:lpstr>
      <vt:lpstr>Courier New</vt:lpstr>
      <vt:lpstr>Gill Sans</vt:lpstr>
      <vt:lpstr>Gill Sans MT</vt:lpstr>
      <vt:lpstr>Tahoma</vt:lpstr>
      <vt:lpstr>Wingdings</vt:lpstr>
      <vt:lpstr>Office Theme</vt:lpstr>
      <vt:lpstr>Mortality Among People Living with HIV in the era of Antiretroviral Therapy: Observations from MJAP East Central Region and Kiruddu National Referral Hospital (2020-2024) </vt:lpstr>
      <vt:lpstr>Background</vt:lpstr>
      <vt:lpstr>Causes of death before and after ART: Declining communicable and AIDS defining malignancies to chronic non-communicable conditions</vt:lpstr>
      <vt:lpstr>Objectives</vt:lpstr>
      <vt:lpstr>Methods: Community based program – East Central region</vt:lpstr>
      <vt:lpstr>Methods: Hospital based program - Central Region</vt:lpstr>
      <vt:lpstr>Data collection</vt:lpstr>
      <vt:lpstr>Data analysis for this report</vt:lpstr>
      <vt:lpstr>Classification of causes of death among PLHIV (PEPFAR-TX-ML MER guide)</vt:lpstr>
      <vt:lpstr>Mortality proportions - Community program</vt:lpstr>
      <vt:lpstr>Bugiri Hospital Case Study</vt:lpstr>
      <vt:lpstr>Mortality trends among PLHIV with AHD - Kiruddu National Referral Hospital MJAP Program 2020-2024</vt:lpstr>
      <vt:lpstr>Mortality over the years and common diagnoses at death</vt:lpstr>
      <vt:lpstr>Characteristics of HIV in-patients at KNRH from October 2023 to September 2024</vt:lpstr>
      <vt:lpstr>OIs and comorbidities among HIV inpatients at KNRH from October 2023 to September 2024</vt:lpstr>
      <vt:lpstr>Conclusions - the community program </vt:lpstr>
      <vt:lpstr>Conclusions - the Hospital program</vt:lpstr>
      <vt:lpstr>Best practices</vt:lpstr>
      <vt:lpstr>Recommendations for improved programming</vt:lpstr>
      <vt:lpstr>Next steps for scientific investigation</vt:lpstr>
      <vt:lpstr>Acknowledgements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STOCK AVAILABILITY AND RTK ACCOUNTABILITY</dc:title>
  <dc:creator>Samuel Kawuma</dc:creator>
  <cp:lastModifiedBy>Steven Asiimwe</cp:lastModifiedBy>
  <cp:revision>135</cp:revision>
  <dcterms:created xsi:type="dcterms:W3CDTF">2023-09-20T09:10:17Z</dcterms:created>
  <dcterms:modified xsi:type="dcterms:W3CDTF">2024-11-09T06:57:25Z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0x010100BC11A4773690F14C95B1C0EF95897571</vt:lpwstr>
  </property>
</Properties>
</file>